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30" r:id="rId3"/>
    <p:sldId id="331" r:id="rId4"/>
    <p:sldId id="333" r:id="rId5"/>
    <p:sldId id="334" r:id="rId6"/>
    <p:sldId id="340" r:id="rId7"/>
    <p:sldId id="349" r:id="rId8"/>
    <p:sldId id="257" r:id="rId9"/>
    <p:sldId id="300" r:id="rId10"/>
    <p:sldId id="303" r:id="rId11"/>
    <p:sldId id="311" r:id="rId12"/>
    <p:sldId id="305" r:id="rId13"/>
    <p:sldId id="338" r:id="rId14"/>
    <p:sldId id="306" r:id="rId15"/>
    <p:sldId id="352" r:id="rId16"/>
    <p:sldId id="350" r:id="rId17"/>
    <p:sldId id="354" r:id="rId18"/>
    <p:sldId id="312" r:id="rId19"/>
    <p:sldId id="355" r:id="rId20"/>
    <p:sldId id="353" r:id="rId21"/>
    <p:sldId id="359" r:id="rId22"/>
    <p:sldId id="362" r:id="rId23"/>
    <p:sldId id="364" r:id="rId24"/>
    <p:sldId id="313" r:id="rId25"/>
    <p:sldId id="314" r:id="rId26"/>
    <p:sldId id="366" r:id="rId27"/>
    <p:sldId id="329" r:id="rId28"/>
    <p:sldId id="317" r:id="rId29"/>
    <p:sldId id="320" r:id="rId30"/>
    <p:sldId id="323" r:id="rId31"/>
    <p:sldId id="32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330"/>
            <p14:sldId id="331"/>
            <p14:sldId id="333"/>
            <p14:sldId id="334"/>
            <p14:sldId id="340"/>
            <p14:sldId id="349"/>
            <p14:sldId id="257"/>
            <p14:sldId id="300"/>
            <p14:sldId id="303"/>
            <p14:sldId id="311"/>
            <p14:sldId id="305"/>
            <p14:sldId id="338"/>
            <p14:sldId id="306"/>
            <p14:sldId id="352"/>
            <p14:sldId id="350"/>
            <p14:sldId id="354"/>
            <p14:sldId id="312"/>
            <p14:sldId id="355"/>
            <p14:sldId id="353"/>
            <p14:sldId id="359"/>
            <p14:sldId id="362"/>
            <p14:sldId id="364"/>
            <p14:sldId id="313"/>
            <p14:sldId id="314"/>
            <p14:sldId id="366"/>
            <p14:sldId id="329"/>
            <p14:sldId id="317"/>
            <p14:sldId id="320"/>
            <p14:sldId id="323"/>
            <p14:sldId id="3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://www.wireshark.org/" TargetMode="External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://www.wireshark.org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370674-DBB0-4F3E-AB6A-CA62F749B87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IN"/>
        </a:p>
      </dgm:t>
    </dgm:pt>
    <dgm:pt modelId="{85DD3DD4-5CD6-427D-97B9-5AAF326BB2E2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Address</a:t>
          </a:r>
        </a:p>
      </dgm:t>
    </dgm:pt>
    <dgm:pt modelId="{ECEBE39D-6858-4CAB-A926-417571FA9B13}" type="parTrans" cxnId="{EBDC8040-BB75-46CB-9CC8-BBA97B63F85C}">
      <dgm:prSet/>
      <dgm:spPr/>
      <dgm:t>
        <a:bodyPr/>
        <a:lstStyle/>
        <a:p>
          <a:endParaRPr lang="en-IN"/>
        </a:p>
      </dgm:t>
    </dgm:pt>
    <dgm:pt modelId="{FCED9D1C-96A9-40E1-BBD2-DFF6021F6F60}" type="sibTrans" cxnId="{EBDC8040-BB75-46CB-9CC8-BBA97B63F85C}">
      <dgm:prSet/>
      <dgm:spPr/>
      <dgm:t>
        <a:bodyPr/>
        <a:lstStyle/>
        <a:p>
          <a:endParaRPr lang="en-IN"/>
        </a:p>
      </dgm:t>
    </dgm:pt>
    <dgm:pt modelId="{66F964AB-5450-4DD5-94D0-0962D7B336FF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Logical</a:t>
          </a:r>
        </a:p>
      </dgm:t>
    </dgm:pt>
    <dgm:pt modelId="{91632850-08AF-437A-AC81-48BCC180632E}" type="parTrans" cxnId="{77A5A591-CE3B-4045-A0BA-B6A017D24B42}">
      <dgm:prSet/>
      <dgm:spPr/>
      <dgm:t>
        <a:bodyPr/>
        <a:lstStyle/>
        <a:p>
          <a:endParaRPr lang="en-IN"/>
        </a:p>
      </dgm:t>
    </dgm:pt>
    <dgm:pt modelId="{DFA31E80-862F-4D16-B392-435B941E2490}" type="sibTrans" cxnId="{77A5A591-CE3B-4045-A0BA-B6A017D24B42}">
      <dgm:prSet/>
      <dgm:spPr/>
      <dgm:t>
        <a:bodyPr/>
        <a:lstStyle/>
        <a:p>
          <a:endParaRPr lang="en-IN"/>
        </a:p>
      </dgm:t>
    </dgm:pt>
    <dgm:pt modelId="{8FAB6BE3-AC2F-4F0F-B569-7E999D60445C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Physical</a:t>
          </a:r>
        </a:p>
      </dgm:t>
    </dgm:pt>
    <dgm:pt modelId="{DC226B80-A9E4-4A8D-88AF-5C726B084E21}" type="parTrans" cxnId="{F9FEB9E7-35E2-4659-B4CC-1243790E57F3}">
      <dgm:prSet/>
      <dgm:spPr/>
      <dgm:t>
        <a:bodyPr/>
        <a:lstStyle/>
        <a:p>
          <a:endParaRPr lang="en-IN"/>
        </a:p>
      </dgm:t>
    </dgm:pt>
    <dgm:pt modelId="{6F0110C2-08B0-4AC7-A304-8EEB8F3E0087}" type="sibTrans" cxnId="{F9FEB9E7-35E2-4659-B4CC-1243790E57F3}">
      <dgm:prSet/>
      <dgm:spPr/>
      <dgm:t>
        <a:bodyPr/>
        <a:lstStyle/>
        <a:p>
          <a:endParaRPr lang="en-IN"/>
        </a:p>
      </dgm:t>
    </dgm:pt>
    <dgm:pt modelId="{E3BDF456-3734-4B81-92AE-08A0C8E161B3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Protocols</a:t>
          </a:r>
        </a:p>
      </dgm:t>
    </dgm:pt>
    <dgm:pt modelId="{E0DD3472-E76B-4891-B3A0-0F60B404F35C}" type="parTrans" cxnId="{A7BBAF8E-47F5-4B30-B041-6572EF23DEBE}">
      <dgm:prSet/>
      <dgm:spPr/>
      <dgm:t>
        <a:bodyPr/>
        <a:lstStyle/>
        <a:p>
          <a:endParaRPr lang="en-IN"/>
        </a:p>
      </dgm:t>
    </dgm:pt>
    <dgm:pt modelId="{EE8E1953-FEE3-4A9F-8CF5-6249418B0121}" type="sibTrans" cxnId="{A7BBAF8E-47F5-4B30-B041-6572EF23DEBE}">
      <dgm:prSet/>
      <dgm:spPr/>
      <dgm:t>
        <a:bodyPr/>
        <a:lstStyle/>
        <a:p>
          <a:endParaRPr lang="en-IN"/>
        </a:p>
      </dgm:t>
    </dgm:pt>
    <dgm:pt modelId="{B69519C7-8AAC-45E1-A116-9C6270BD5E72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Base (TCP &amp; UDP)</a:t>
          </a:r>
        </a:p>
      </dgm:t>
    </dgm:pt>
    <dgm:pt modelId="{763E574E-82CD-4135-9336-D1E429B7A524}" type="parTrans" cxnId="{D161AC17-3E6F-4D19-B0F6-947E12A9E3B6}">
      <dgm:prSet/>
      <dgm:spPr/>
      <dgm:t>
        <a:bodyPr/>
        <a:lstStyle/>
        <a:p>
          <a:endParaRPr lang="en-IN"/>
        </a:p>
      </dgm:t>
    </dgm:pt>
    <dgm:pt modelId="{45B0675E-523B-4481-B284-952754F90BBA}" type="sibTrans" cxnId="{D161AC17-3E6F-4D19-B0F6-947E12A9E3B6}">
      <dgm:prSet/>
      <dgm:spPr/>
      <dgm:t>
        <a:bodyPr/>
        <a:lstStyle/>
        <a:p>
          <a:endParaRPr lang="en-IN"/>
        </a:p>
      </dgm:t>
    </dgm:pt>
    <dgm:pt modelId="{7172BC54-D401-496E-A05F-5738BBF80CD7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Service (rest)</a:t>
          </a:r>
        </a:p>
      </dgm:t>
    </dgm:pt>
    <dgm:pt modelId="{EBC2C776-05D4-4B70-BD49-D2AFA9FDF02B}" type="parTrans" cxnId="{590EB8FF-FB4E-4562-8220-F8B7F847073B}">
      <dgm:prSet/>
      <dgm:spPr/>
      <dgm:t>
        <a:bodyPr/>
        <a:lstStyle/>
        <a:p>
          <a:endParaRPr lang="en-IN"/>
        </a:p>
      </dgm:t>
    </dgm:pt>
    <dgm:pt modelId="{3B6C9D4A-2A96-41EC-B841-6F0E4D5EE360}" type="sibTrans" cxnId="{590EB8FF-FB4E-4562-8220-F8B7F847073B}">
      <dgm:prSet/>
      <dgm:spPr/>
      <dgm:t>
        <a:bodyPr/>
        <a:lstStyle/>
        <a:p>
          <a:endParaRPr lang="en-IN"/>
        </a:p>
      </dgm:t>
    </dgm:pt>
    <dgm:pt modelId="{B6CB4AE3-750C-4783-BB95-2BBDC23301EF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Network Type</a:t>
          </a:r>
        </a:p>
      </dgm:t>
    </dgm:pt>
    <dgm:pt modelId="{1927F713-2B24-431A-93AD-1AFD0BBBF223}" type="parTrans" cxnId="{BA5391C7-1D3C-427E-93D4-DF82DFC78393}">
      <dgm:prSet/>
      <dgm:spPr/>
      <dgm:t>
        <a:bodyPr/>
        <a:lstStyle/>
        <a:p>
          <a:endParaRPr lang="en-IN"/>
        </a:p>
      </dgm:t>
    </dgm:pt>
    <dgm:pt modelId="{5503C572-339B-4E65-A540-9F9C50BDCD86}" type="sibTrans" cxnId="{BA5391C7-1D3C-427E-93D4-DF82DFC78393}">
      <dgm:prSet/>
      <dgm:spPr/>
      <dgm:t>
        <a:bodyPr/>
        <a:lstStyle/>
        <a:p>
          <a:endParaRPr lang="en-IN"/>
        </a:p>
      </dgm:t>
    </dgm:pt>
    <dgm:pt modelId="{EDFEFED2-06CC-4EF5-B2CA-B81F321F20A5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E.g. Skada (like Stuxnet)</a:t>
          </a:r>
        </a:p>
      </dgm:t>
    </dgm:pt>
    <dgm:pt modelId="{16D093EE-A9F3-4076-AFF5-1F393B14DF62}" type="parTrans" cxnId="{7DF95764-226C-4F41-9285-8911531E2B11}">
      <dgm:prSet/>
      <dgm:spPr/>
      <dgm:t>
        <a:bodyPr/>
        <a:lstStyle/>
        <a:p>
          <a:endParaRPr lang="en-IN"/>
        </a:p>
      </dgm:t>
    </dgm:pt>
    <dgm:pt modelId="{AAFB452A-7D99-406C-A8B3-E04149D9C030}" type="sibTrans" cxnId="{7DF95764-226C-4F41-9285-8911531E2B11}">
      <dgm:prSet/>
      <dgm:spPr/>
      <dgm:t>
        <a:bodyPr/>
        <a:lstStyle/>
        <a:p>
          <a:endParaRPr lang="en-IN"/>
        </a:p>
      </dgm:t>
    </dgm:pt>
    <dgm:pt modelId="{495F5549-BDD5-4AA9-8EBB-B596F0F28A42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Volatile ( Infrared N/w)</a:t>
          </a:r>
        </a:p>
      </dgm:t>
    </dgm:pt>
    <dgm:pt modelId="{2E99BFBF-341D-4AA8-8C4B-9CE98AF2509C}" type="parTrans" cxnId="{B4D400FA-5636-4A21-A4DF-2FE9F26932E2}">
      <dgm:prSet/>
      <dgm:spPr/>
      <dgm:t>
        <a:bodyPr/>
        <a:lstStyle/>
        <a:p>
          <a:endParaRPr lang="en-IN"/>
        </a:p>
      </dgm:t>
    </dgm:pt>
    <dgm:pt modelId="{36C8E0DC-5CBC-44B8-827C-CE0A72730DC8}" type="sibTrans" cxnId="{B4D400FA-5636-4A21-A4DF-2FE9F26932E2}">
      <dgm:prSet/>
      <dgm:spPr/>
      <dgm:t>
        <a:bodyPr/>
        <a:lstStyle/>
        <a:p>
          <a:endParaRPr lang="en-IN"/>
        </a:p>
      </dgm:t>
    </dgm:pt>
    <dgm:pt modelId="{B58987C4-5435-4960-B054-D9D5709D7B8C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Service Type/option</a:t>
          </a:r>
        </a:p>
      </dgm:t>
    </dgm:pt>
    <dgm:pt modelId="{6D22173A-2841-48FA-8619-D26B4CCAA9B8}" type="parTrans" cxnId="{ABB2730B-4254-4017-8210-49E7AC165196}">
      <dgm:prSet/>
      <dgm:spPr/>
      <dgm:t>
        <a:bodyPr/>
        <a:lstStyle/>
        <a:p>
          <a:endParaRPr lang="en-IN"/>
        </a:p>
      </dgm:t>
    </dgm:pt>
    <dgm:pt modelId="{4F08BB6B-920C-4FE1-9081-CAFD3DEB55A1}" type="sibTrans" cxnId="{ABB2730B-4254-4017-8210-49E7AC165196}">
      <dgm:prSet/>
      <dgm:spPr/>
      <dgm:t>
        <a:bodyPr/>
        <a:lstStyle/>
        <a:p>
          <a:endParaRPr lang="en-IN"/>
        </a:p>
      </dgm:t>
    </dgm:pt>
    <dgm:pt modelId="{A697D5C3-8CAE-458A-8265-A4A44E85655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E.g. SMTP-multiple command</a:t>
          </a:r>
        </a:p>
      </dgm:t>
    </dgm:pt>
    <dgm:pt modelId="{5ADC1042-52B7-477C-A04B-015C1B04E980}" type="parTrans" cxnId="{109AAD75-7840-490E-AF79-27CD3D9A7471}">
      <dgm:prSet/>
      <dgm:spPr/>
      <dgm:t>
        <a:bodyPr/>
        <a:lstStyle/>
        <a:p>
          <a:endParaRPr lang="en-IN"/>
        </a:p>
      </dgm:t>
    </dgm:pt>
    <dgm:pt modelId="{2D767FAB-4A76-4421-AA8C-86E1AD4C9DC3}" type="sibTrans" cxnId="{109AAD75-7840-490E-AF79-27CD3D9A7471}">
      <dgm:prSet/>
      <dgm:spPr/>
      <dgm:t>
        <a:bodyPr/>
        <a:lstStyle/>
        <a:p>
          <a:endParaRPr lang="en-IN"/>
        </a:p>
      </dgm:t>
    </dgm:pt>
    <dgm:pt modelId="{A3CB79A4-3000-42D0-8C43-E6A2121155EC}" type="pres">
      <dgm:prSet presAssocID="{74370674-DBB0-4F3E-AB6A-CA62F749B87D}" presName="Name0" presStyleCnt="0">
        <dgm:presLayoutVars>
          <dgm:dir/>
          <dgm:animLvl val="lvl"/>
          <dgm:resizeHandles val="exact"/>
        </dgm:presLayoutVars>
      </dgm:prSet>
      <dgm:spPr/>
    </dgm:pt>
    <dgm:pt modelId="{64CA296F-3CCA-45D5-B09F-64293B444F1B}" type="pres">
      <dgm:prSet presAssocID="{85DD3DD4-5CD6-427D-97B9-5AAF326BB2E2}" presName="composite" presStyleCnt="0"/>
      <dgm:spPr/>
    </dgm:pt>
    <dgm:pt modelId="{999CA9A0-99F6-4166-9AC5-3790DC11C442}" type="pres">
      <dgm:prSet presAssocID="{85DD3DD4-5CD6-427D-97B9-5AAF326BB2E2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6F8D3E17-93EF-44AA-A95A-FC5B3C19D8CB}" type="pres">
      <dgm:prSet presAssocID="{85DD3DD4-5CD6-427D-97B9-5AAF326BB2E2}" presName="desTx" presStyleLbl="alignAccFollowNode1" presStyleIdx="0" presStyleCnt="4">
        <dgm:presLayoutVars>
          <dgm:bulletEnabled val="1"/>
        </dgm:presLayoutVars>
      </dgm:prSet>
      <dgm:spPr/>
    </dgm:pt>
    <dgm:pt modelId="{3DD5860F-9A2F-456F-BB19-08098560001E}" type="pres">
      <dgm:prSet presAssocID="{FCED9D1C-96A9-40E1-BBD2-DFF6021F6F60}" presName="space" presStyleCnt="0"/>
      <dgm:spPr/>
    </dgm:pt>
    <dgm:pt modelId="{2479064B-5890-4FBF-99D4-8AD47B18146D}" type="pres">
      <dgm:prSet presAssocID="{E3BDF456-3734-4B81-92AE-08A0C8E161B3}" presName="composite" presStyleCnt="0"/>
      <dgm:spPr/>
    </dgm:pt>
    <dgm:pt modelId="{C0B11339-E9BB-4938-B0FE-9185BAC03AF8}" type="pres">
      <dgm:prSet presAssocID="{E3BDF456-3734-4B81-92AE-08A0C8E161B3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32A35DA-2DB6-440A-BE0C-A2141E6C98D1}" type="pres">
      <dgm:prSet presAssocID="{E3BDF456-3734-4B81-92AE-08A0C8E161B3}" presName="desTx" presStyleLbl="alignAccFollowNode1" presStyleIdx="1" presStyleCnt="4">
        <dgm:presLayoutVars>
          <dgm:bulletEnabled val="1"/>
        </dgm:presLayoutVars>
      </dgm:prSet>
      <dgm:spPr/>
    </dgm:pt>
    <dgm:pt modelId="{95D5CC30-C015-42EF-8385-93F350367D31}" type="pres">
      <dgm:prSet presAssocID="{EE8E1953-FEE3-4A9F-8CF5-6249418B0121}" presName="space" presStyleCnt="0"/>
      <dgm:spPr/>
    </dgm:pt>
    <dgm:pt modelId="{C24486E5-7AE4-4D75-8A18-B3AA63E9410E}" type="pres">
      <dgm:prSet presAssocID="{B6CB4AE3-750C-4783-BB95-2BBDC23301EF}" presName="composite" presStyleCnt="0"/>
      <dgm:spPr/>
    </dgm:pt>
    <dgm:pt modelId="{A4AAD52A-6CB8-429C-ABF6-EE2BBE21A184}" type="pres">
      <dgm:prSet presAssocID="{B6CB4AE3-750C-4783-BB95-2BBDC23301EF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34E1D200-672D-44EF-A9A6-8A31AFE14454}" type="pres">
      <dgm:prSet presAssocID="{B6CB4AE3-750C-4783-BB95-2BBDC23301EF}" presName="desTx" presStyleLbl="alignAccFollowNode1" presStyleIdx="2" presStyleCnt="4">
        <dgm:presLayoutVars>
          <dgm:bulletEnabled val="1"/>
        </dgm:presLayoutVars>
      </dgm:prSet>
      <dgm:spPr/>
    </dgm:pt>
    <dgm:pt modelId="{ABC8ABB6-9310-4068-BBC2-305FEDE78DEC}" type="pres">
      <dgm:prSet presAssocID="{5503C572-339B-4E65-A540-9F9C50BDCD86}" presName="space" presStyleCnt="0"/>
      <dgm:spPr/>
    </dgm:pt>
    <dgm:pt modelId="{00FFB02A-8B4C-432B-B73C-0397BBCD2561}" type="pres">
      <dgm:prSet presAssocID="{B58987C4-5435-4960-B054-D9D5709D7B8C}" presName="composite" presStyleCnt="0"/>
      <dgm:spPr/>
    </dgm:pt>
    <dgm:pt modelId="{B3575FDD-2D10-4EC4-8028-5ADC0E22B175}" type="pres">
      <dgm:prSet presAssocID="{B58987C4-5435-4960-B054-D9D5709D7B8C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EA843680-D621-4E41-86AD-63B82813DF97}" type="pres">
      <dgm:prSet presAssocID="{B58987C4-5435-4960-B054-D9D5709D7B8C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BB2730B-4254-4017-8210-49E7AC165196}" srcId="{74370674-DBB0-4F3E-AB6A-CA62F749B87D}" destId="{B58987C4-5435-4960-B054-D9D5709D7B8C}" srcOrd="3" destOrd="0" parTransId="{6D22173A-2841-48FA-8619-D26B4CCAA9B8}" sibTransId="{4F08BB6B-920C-4FE1-9081-CAFD3DEB55A1}"/>
    <dgm:cxn modelId="{D161AC17-3E6F-4D19-B0F6-947E12A9E3B6}" srcId="{E3BDF456-3734-4B81-92AE-08A0C8E161B3}" destId="{B69519C7-8AAC-45E1-A116-9C6270BD5E72}" srcOrd="0" destOrd="0" parTransId="{763E574E-82CD-4135-9336-D1E429B7A524}" sibTransId="{45B0675E-523B-4481-B284-952754F90BBA}"/>
    <dgm:cxn modelId="{AC432A30-8728-4FFB-A2E4-D1C07C27E2C5}" type="presOf" srcId="{E3BDF456-3734-4B81-92AE-08A0C8E161B3}" destId="{C0B11339-E9BB-4938-B0FE-9185BAC03AF8}" srcOrd="0" destOrd="0" presId="urn:microsoft.com/office/officeart/2005/8/layout/hList1"/>
    <dgm:cxn modelId="{E341A137-ADFD-4663-A04F-3676E1AA7160}" type="presOf" srcId="{B69519C7-8AAC-45E1-A116-9C6270BD5E72}" destId="{232A35DA-2DB6-440A-BE0C-A2141E6C98D1}" srcOrd="0" destOrd="0" presId="urn:microsoft.com/office/officeart/2005/8/layout/hList1"/>
    <dgm:cxn modelId="{EBDC8040-BB75-46CB-9CC8-BBA97B63F85C}" srcId="{74370674-DBB0-4F3E-AB6A-CA62F749B87D}" destId="{85DD3DD4-5CD6-427D-97B9-5AAF326BB2E2}" srcOrd="0" destOrd="0" parTransId="{ECEBE39D-6858-4CAB-A926-417571FA9B13}" sibTransId="{FCED9D1C-96A9-40E1-BBD2-DFF6021F6F60}"/>
    <dgm:cxn modelId="{7DF95764-226C-4F41-9285-8911531E2B11}" srcId="{B6CB4AE3-750C-4783-BB95-2BBDC23301EF}" destId="{EDFEFED2-06CC-4EF5-B2CA-B81F321F20A5}" srcOrd="0" destOrd="0" parTransId="{16D093EE-A9F3-4076-AFF5-1F393B14DF62}" sibTransId="{AAFB452A-7D99-406C-A8B3-E04149D9C030}"/>
    <dgm:cxn modelId="{FED0A455-573C-48B3-BCBE-385EFE2206EB}" type="presOf" srcId="{B6CB4AE3-750C-4783-BB95-2BBDC23301EF}" destId="{A4AAD52A-6CB8-429C-ABF6-EE2BBE21A184}" srcOrd="0" destOrd="0" presId="urn:microsoft.com/office/officeart/2005/8/layout/hList1"/>
    <dgm:cxn modelId="{109AAD75-7840-490E-AF79-27CD3D9A7471}" srcId="{B58987C4-5435-4960-B054-D9D5709D7B8C}" destId="{A697D5C3-8CAE-458A-8265-A4A44E856552}" srcOrd="0" destOrd="0" parTransId="{5ADC1042-52B7-477C-A04B-015C1B04E980}" sibTransId="{2D767FAB-4A76-4421-AA8C-86E1AD4C9DC3}"/>
    <dgm:cxn modelId="{F30F5658-6923-4B52-B4B3-19E2AC1EDB36}" type="presOf" srcId="{8FAB6BE3-AC2F-4F0F-B569-7E999D60445C}" destId="{6F8D3E17-93EF-44AA-A95A-FC5B3C19D8CB}" srcOrd="0" destOrd="1" presId="urn:microsoft.com/office/officeart/2005/8/layout/hList1"/>
    <dgm:cxn modelId="{1627BA7C-2FAF-4CB4-8B1C-2A9171A6205B}" type="presOf" srcId="{A697D5C3-8CAE-458A-8265-A4A44E856552}" destId="{EA843680-D621-4E41-86AD-63B82813DF97}" srcOrd="0" destOrd="0" presId="urn:microsoft.com/office/officeart/2005/8/layout/hList1"/>
    <dgm:cxn modelId="{3455EE82-7465-4B4D-B989-9B9DF32A71B7}" type="presOf" srcId="{495F5549-BDD5-4AA9-8EBB-B596F0F28A42}" destId="{34E1D200-672D-44EF-A9A6-8A31AFE14454}" srcOrd="0" destOrd="1" presId="urn:microsoft.com/office/officeart/2005/8/layout/hList1"/>
    <dgm:cxn modelId="{A7BBAF8E-47F5-4B30-B041-6572EF23DEBE}" srcId="{74370674-DBB0-4F3E-AB6A-CA62F749B87D}" destId="{E3BDF456-3734-4B81-92AE-08A0C8E161B3}" srcOrd="1" destOrd="0" parTransId="{E0DD3472-E76B-4891-B3A0-0F60B404F35C}" sibTransId="{EE8E1953-FEE3-4A9F-8CF5-6249418B0121}"/>
    <dgm:cxn modelId="{0BD44C91-6182-4A2D-A98A-634F8D043FDD}" type="presOf" srcId="{B58987C4-5435-4960-B054-D9D5709D7B8C}" destId="{B3575FDD-2D10-4EC4-8028-5ADC0E22B175}" srcOrd="0" destOrd="0" presId="urn:microsoft.com/office/officeart/2005/8/layout/hList1"/>
    <dgm:cxn modelId="{77A5A591-CE3B-4045-A0BA-B6A017D24B42}" srcId="{85DD3DD4-5CD6-427D-97B9-5AAF326BB2E2}" destId="{66F964AB-5450-4DD5-94D0-0962D7B336FF}" srcOrd="0" destOrd="0" parTransId="{91632850-08AF-437A-AC81-48BCC180632E}" sibTransId="{DFA31E80-862F-4D16-B392-435B941E2490}"/>
    <dgm:cxn modelId="{EEF75393-18B4-4FA5-8FEC-359957AADA05}" type="presOf" srcId="{EDFEFED2-06CC-4EF5-B2CA-B81F321F20A5}" destId="{34E1D200-672D-44EF-A9A6-8A31AFE14454}" srcOrd="0" destOrd="0" presId="urn:microsoft.com/office/officeart/2005/8/layout/hList1"/>
    <dgm:cxn modelId="{D5DC7096-8213-46BA-ADB3-64CA769A1EC7}" type="presOf" srcId="{7172BC54-D401-496E-A05F-5738BBF80CD7}" destId="{232A35DA-2DB6-440A-BE0C-A2141E6C98D1}" srcOrd="0" destOrd="1" presId="urn:microsoft.com/office/officeart/2005/8/layout/hList1"/>
    <dgm:cxn modelId="{20F753AD-9948-4D07-B3AD-3718D00B67F9}" type="presOf" srcId="{85DD3DD4-5CD6-427D-97B9-5AAF326BB2E2}" destId="{999CA9A0-99F6-4166-9AC5-3790DC11C442}" srcOrd="0" destOrd="0" presId="urn:microsoft.com/office/officeart/2005/8/layout/hList1"/>
    <dgm:cxn modelId="{BA5391C7-1D3C-427E-93D4-DF82DFC78393}" srcId="{74370674-DBB0-4F3E-AB6A-CA62F749B87D}" destId="{B6CB4AE3-750C-4783-BB95-2BBDC23301EF}" srcOrd="2" destOrd="0" parTransId="{1927F713-2B24-431A-93AD-1AFD0BBBF223}" sibTransId="{5503C572-339B-4E65-A540-9F9C50BDCD86}"/>
    <dgm:cxn modelId="{C13E0BCD-068A-46CA-B02C-DEE2CA86D5D9}" type="presOf" srcId="{74370674-DBB0-4F3E-AB6A-CA62F749B87D}" destId="{A3CB79A4-3000-42D0-8C43-E6A2121155EC}" srcOrd="0" destOrd="0" presId="urn:microsoft.com/office/officeart/2005/8/layout/hList1"/>
    <dgm:cxn modelId="{F9FEB9E7-35E2-4659-B4CC-1243790E57F3}" srcId="{85DD3DD4-5CD6-427D-97B9-5AAF326BB2E2}" destId="{8FAB6BE3-AC2F-4F0F-B569-7E999D60445C}" srcOrd="1" destOrd="0" parTransId="{DC226B80-A9E4-4A8D-88AF-5C726B084E21}" sibTransId="{6F0110C2-08B0-4AC7-A304-8EEB8F3E0087}"/>
    <dgm:cxn modelId="{DF8164F0-B954-42FD-958F-0E47B69E23BC}" type="presOf" srcId="{66F964AB-5450-4DD5-94D0-0962D7B336FF}" destId="{6F8D3E17-93EF-44AA-A95A-FC5B3C19D8CB}" srcOrd="0" destOrd="0" presId="urn:microsoft.com/office/officeart/2005/8/layout/hList1"/>
    <dgm:cxn modelId="{B4D400FA-5636-4A21-A4DF-2FE9F26932E2}" srcId="{B6CB4AE3-750C-4783-BB95-2BBDC23301EF}" destId="{495F5549-BDD5-4AA9-8EBB-B596F0F28A42}" srcOrd="1" destOrd="0" parTransId="{2E99BFBF-341D-4AA8-8C4B-9CE98AF2509C}" sibTransId="{36C8E0DC-5CBC-44B8-827C-CE0A72730DC8}"/>
    <dgm:cxn modelId="{590EB8FF-FB4E-4562-8220-F8B7F847073B}" srcId="{E3BDF456-3734-4B81-92AE-08A0C8E161B3}" destId="{7172BC54-D401-496E-A05F-5738BBF80CD7}" srcOrd="1" destOrd="0" parTransId="{EBC2C776-05D4-4B70-BD49-D2AFA9FDF02B}" sibTransId="{3B6C9D4A-2A96-41EC-B841-6F0E4D5EE360}"/>
    <dgm:cxn modelId="{27B086B2-BFA4-4357-A832-8C92B66A475A}" type="presParOf" srcId="{A3CB79A4-3000-42D0-8C43-E6A2121155EC}" destId="{64CA296F-3CCA-45D5-B09F-64293B444F1B}" srcOrd="0" destOrd="0" presId="urn:microsoft.com/office/officeart/2005/8/layout/hList1"/>
    <dgm:cxn modelId="{A650E7AA-9252-44F4-A21E-D32C2980FCFF}" type="presParOf" srcId="{64CA296F-3CCA-45D5-B09F-64293B444F1B}" destId="{999CA9A0-99F6-4166-9AC5-3790DC11C442}" srcOrd="0" destOrd="0" presId="urn:microsoft.com/office/officeart/2005/8/layout/hList1"/>
    <dgm:cxn modelId="{1B1A3731-8A29-4705-A3AE-25BF5F685E8F}" type="presParOf" srcId="{64CA296F-3CCA-45D5-B09F-64293B444F1B}" destId="{6F8D3E17-93EF-44AA-A95A-FC5B3C19D8CB}" srcOrd="1" destOrd="0" presId="urn:microsoft.com/office/officeart/2005/8/layout/hList1"/>
    <dgm:cxn modelId="{B13161CE-E29A-44A5-BCB8-1010E45351C1}" type="presParOf" srcId="{A3CB79A4-3000-42D0-8C43-E6A2121155EC}" destId="{3DD5860F-9A2F-456F-BB19-08098560001E}" srcOrd="1" destOrd="0" presId="urn:microsoft.com/office/officeart/2005/8/layout/hList1"/>
    <dgm:cxn modelId="{5328B9BF-1F4A-4C04-AF20-4239FDBDE315}" type="presParOf" srcId="{A3CB79A4-3000-42D0-8C43-E6A2121155EC}" destId="{2479064B-5890-4FBF-99D4-8AD47B18146D}" srcOrd="2" destOrd="0" presId="urn:microsoft.com/office/officeart/2005/8/layout/hList1"/>
    <dgm:cxn modelId="{83DD15AB-5AA9-4A60-88C7-F87499386269}" type="presParOf" srcId="{2479064B-5890-4FBF-99D4-8AD47B18146D}" destId="{C0B11339-E9BB-4938-B0FE-9185BAC03AF8}" srcOrd="0" destOrd="0" presId="urn:microsoft.com/office/officeart/2005/8/layout/hList1"/>
    <dgm:cxn modelId="{76F9038F-8A88-4AC8-A7E8-471D90426BFC}" type="presParOf" srcId="{2479064B-5890-4FBF-99D4-8AD47B18146D}" destId="{232A35DA-2DB6-440A-BE0C-A2141E6C98D1}" srcOrd="1" destOrd="0" presId="urn:microsoft.com/office/officeart/2005/8/layout/hList1"/>
    <dgm:cxn modelId="{2E4A4678-267F-4DFA-B5FD-CE466A93D07D}" type="presParOf" srcId="{A3CB79A4-3000-42D0-8C43-E6A2121155EC}" destId="{95D5CC30-C015-42EF-8385-93F350367D31}" srcOrd="3" destOrd="0" presId="urn:microsoft.com/office/officeart/2005/8/layout/hList1"/>
    <dgm:cxn modelId="{1189152B-0D8A-45F2-B993-D0B73B461B6E}" type="presParOf" srcId="{A3CB79A4-3000-42D0-8C43-E6A2121155EC}" destId="{C24486E5-7AE4-4D75-8A18-B3AA63E9410E}" srcOrd="4" destOrd="0" presId="urn:microsoft.com/office/officeart/2005/8/layout/hList1"/>
    <dgm:cxn modelId="{2062E3AF-E8A2-40AD-BBE1-B73400CF74FC}" type="presParOf" srcId="{C24486E5-7AE4-4D75-8A18-B3AA63E9410E}" destId="{A4AAD52A-6CB8-429C-ABF6-EE2BBE21A184}" srcOrd="0" destOrd="0" presId="urn:microsoft.com/office/officeart/2005/8/layout/hList1"/>
    <dgm:cxn modelId="{1BDBBD61-2C03-4984-9038-043ADF4BCB85}" type="presParOf" srcId="{C24486E5-7AE4-4D75-8A18-B3AA63E9410E}" destId="{34E1D200-672D-44EF-A9A6-8A31AFE14454}" srcOrd="1" destOrd="0" presId="urn:microsoft.com/office/officeart/2005/8/layout/hList1"/>
    <dgm:cxn modelId="{79B63AE6-0D72-4CCF-8065-8C92772E6E0C}" type="presParOf" srcId="{A3CB79A4-3000-42D0-8C43-E6A2121155EC}" destId="{ABC8ABB6-9310-4068-BBC2-305FEDE78DEC}" srcOrd="5" destOrd="0" presId="urn:microsoft.com/office/officeart/2005/8/layout/hList1"/>
    <dgm:cxn modelId="{DD88CE3E-A090-4B38-A64D-0ECE4FBB152C}" type="presParOf" srcId="{A3CB79A4-3000-42D0-8C43-E6A2121155EC}" destId="{00FFB02A-8B4C-432B-B73C-0397BBCD2561}" srcOrd="6" destOrd="0" presId="urn:microsoft.com/office/officeart/2005/8/layout/hList1"/>
    <dgm:cxn modelId="{42B31861-C850-4B56-8FE3-762CF3B50BBC}" type="presParOf" srcId="{00FFB02A-8B4C-432B-B73C-0397BBCD2561}" destId="{B3575FDD-2D10-4EC4-8028-5ADC0E22B175}" srcOrd="0" destOrd="0" presId="urn:microsoft.com/office/officeart/2005/8/layout/hList1"/>
    <dgm:cxn modelId="{0CF41726-049D-46DC-A4EB-682441D877F9}" type="presParOf" srcId="{00FFB02A-8B4C-432B-B73C-0397BBCD2561}" destId="{EA843680-D621-4E41-86AD-63B82813DF9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9E3BF4-79C8-451D-A47A-E618B54F9811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B1779E3A-AFA6-4853-B9B5-9FEA095D9E6B}">
      <dgm:prSet/>
      <dgm:spPr/>
      <dgm:t>
        <a:bodyPr/>
        <a:lstStyle/>
        <a:p>
          <a:r>
            <a:rPr lang="en-IN" dirty="0"/>
            <a:t>Provides a predefined filters by default ( </a:t>
          </a:r>
          <a:r>
            <a:rPr lang="en-IN" b="1" dirty="0"/>
            <a:t>Apply a display filter)</a:t>
          </a:r>
          <a:endParaRPr lang="en-IN" dirty="0"/>
        </a:p>
      </dgm:t>
    </dgm:pt>
    <dgm:pt modelId="{8F37E7B7-0E56-4481-8829-9452D3CE385A}" type="parTrans" cxnId="{7EF0A6A6-B7D3-43FC-85D0-112C3FFAFCA0}">
      <dgm:prSet/>
      <dgm:spPr/>
      <dgm:t>
        <a:bodyPr/>
        <a:lstStyle/>
        <a:p>
          <a:endParaRPr lang="en-IN"/>
        </a:p>
      </dgm:t>
    </dgm:pt>
    <dgm:pt modelId="{201B1707-1EE3-457A-9BE9-CEC9A0767B60}" type="sibTrans" cxnId="{7EF0A6A6-B7D3-43FC-85D0-112C3FFAFCA0}">
      <dgm:prSet/>
      <dgm:spPr/>
      <dgm:t>
        <a:bodyPr/>
        <a:lstStyle/>
        <a:p>
          <a:endParaRPr lang="en-IN"/>
        </a:p>
      </dgm:t>
    </dgm:pt>
    <dgm:pt modelId="{A01B404F-0E7E-4305-BBE3-6580EE90E835}">
      <dgm:prSet/>
      <dgm:spPr/>
      <dgm:t>
        <a:bodyPr/>
        <a:lstStyle/>
        <a:p>
          <a:r>
            <a:rPr lang="en-IN" dirty="0"/>
            <a:t>If you want to display TCP packets, type </a:t>
          </a:r>
          <a:r>
            <a:rPr lang="en-IN" b="1" dirty="0" err="1"/>
            <a:t>tcp</a:t>
          </a:r>
          <a:endParaRPr lang="en-IN" dirty="0"/>
        </a:p>
      </dgm:t>
    </dgm:pt>
    <dgm:pt modelId="{69722661-A384-4DBF-B3D2-33ADD0286194}" type="parTrans" cxnId="{4712F230-A744-4C44-866D-5E6ACEF8341A}">
      <dgm:prSet/>
      <dgm:spPr/>
      <dgm:t>
        <a:bodyPr/>
        <a:lstStyle/>
        <a:p>
          <a:endParaRPr lang="en-IN"/>
        </a:p>
      </dgm:t>
    </dgm:pt>
    <dgm:pt modelId="{C6E5C5F4-096E-4394-A2F4-8A71C0C3E9FF}" type="sibTrans" cxnId="{4712F230-A744-4C44-866D-5E6ACEF8341A}">
      <dgm:prSet/>
      <dgm:spPr/>
      <dgm:t>
        <a:bodyPr/>
        <a:lstStyle/>
        <a:p>
          <a:endParaRPr lang="en-IN"/>
        </a:p>
      </dgm:t>
    </dgm:pt>
    <dgm:pt modelId="{56214DEF-6645-429D-AFDA-CB6757DA73D3}" type="pres">
      <dgm:prSet presAssocID="{7E9E3BF4-79C8-451D-A47A-E618B54F9811}" presName="Name0" presStyleCnt="0">
        <dgm:presLayoutVars>
          <dgm:dir/>
          <dgm:resizeHandles val="exact"/>
        </dgm:presLayoutVars>
      </dgm:prSet>
      <dgm:spPr/>
    </dgm:pt>
    <dgm:pt modelId="{239FC0BF-DDB6-4668-BFD6-117869B55A49}" type="pres">
      <dgm:prSet presAssocID="{B1779E3A-AFA6-4853-B9B5-9FEA095D9E6B}" presName="node" presStyleLbl="node1" presStyleIdx="0" presStyleCnt="2">
        <dgm:presLayoutVars>
          <dgm:bulletEnabled val="1"/>
        </dgm:presLayoutVars>
      </dgm:prSet>
      <dgm:spPr/>
    </dgm:pt>
    <dgm:pt modelId="{37B119C7-ACFE-49E1-8337-47357A8428DD}" type="pres">
      <dgm:prSet presAssocID="{201B1707-1EE3-457A-9BE9-CEC9A0767B60}" presName="sibTrans" presStyleLbl="sibTrans2D1" presStyleIdx="0" presStyleCnt="1"/>
      <dgm:spPr/>
    </dgm:pt>
    <dgm:pt modelId="{CFA8C6F9-75C6-4B6D-B8DA-17B53D199CC9}" type="pres">
      <dgm:prSet presAssocID="{201B1707-1EE3-457A-9BE9-CEC9A0767B60}" presName="connectorText" presStyleLbl="sibTrans2D1" presStyleIdx="0" presStyleCnt="1"/>
      <dgm:spPr/>
    </dgm:pt>
    <dgm:pt modelId="{5F849E8D-E627-44FA-8F64-1949D43BEC40}" type="pres">
      <dgm:prSet presAssocID="{A01B404F-0E7E-4305-BBE3-6580EE90E835}" presName="node" presStyleLbl="node1" presStyleIdx="1" presStyleCnt="2">
        <dgm:presLayoutVars>
          <dgm:bulletEnabled val="1"/>
        </dgm:presLayoutVars>
      </dgm:prSet>
      <dgm:spPr/>
    </dgm:pt>
  </dgm:ptLst>
  <dgm:cxnLst>
    <dgm:cxn modelId="{8673DD0C-8315-4DDE-ABD0-50C558A9B5CD}" type="presOf" srcId="{201B1707-1EE3-457A-9BE9-CEC9A0767B60}" destId="{37B119C7-ACFE-49E1-8337-47357A8428DD}" srcOrd="0" destOrd="0" presId="urn:microsoft.com/office/officeart/2005/8/layout/process1"/>
    <dgm:cxn modelId="{4712F230-A744-4C44-866D-5E6ACEF8341A}" srcId="{7E9E3BF4-79C8-451D-A47A-E618B54F9811}" destId="{A01B404F-0E7E-4305-BBE3-6580EE90E835}" srcOrd="1" destOrd="0" parTransId="{69722661-A384-4DBF-B3D2-33ADD0286194}" sibTransId="{C6E5C5F4-096E-4394-A2F4-8A71C0C3E9FF}"/>
    <dgm:cxn modelId="{7EF0A6A6-B7D3-43FC-85D0-112C3FFAFCA0}" srcId="{7E9E3BF4-79C8-451D-A47A-E618B54F9811}" destId="{B1779E3A-AFA6-4853-B9B5-9FEA095D9E6B}" srcOrd="0" destOrd="0" parTransId="{8F37E7B7-0E56-4481-8829-9452D3CE385A}" sibTransId="{201B1707-1EE3-457A-9BE9-CEC9A0767B60}"/>
    <dgm:cxn modelId="{A31B05BE-3105-4B70-B650-0628930B5344}" type="presOf" srcId="{201B1707-1EE3-457A-9BE9-CEC9A0767B60}" destId="{CFA8C6F9-75C6-4B6D-B8DA-17B53D199CC9}" srcOrd="1" destOrd="0" presId="urn:microsoft.com/office/officeart/2005/8/layout/process1"/>
    <dgm:cxn modelId="{F26F9FCC-ABB4-4D1F-BBEB-B217961FA5FC}" type="presOf" srcId="{7E9E3BF4-79C8-451D-A47A-E618B54F9811}" destId="{56214DEF-6645-429D-AFDA-CB6757DA73D3}" srcOrd="0" destOrd="0" presId="urn:microsoft.com/office/officeart/2005/8/layout/process1"/>
    <dgm:cxn modelId="{2496ECE5-ABA3-4BE7-9631-1F07D9FF0960}" type="presOf" srcId="{B1779E3A-AFA6-4853-B9B5-9FEA095D9E6B}" destId="{239FC0BF-DDB6-4668-BFD6-117869B55A49}" srcOrd="0" destOrd="0" presId="urn:microsoft.com/office/officeart/2005/8/layout/process1"/>
    <dgm:cxn modelId="{550DD1EC-3208-45FC-9CCF-EEE235CE2280}" type="presOf" srcId="{A01B404F-0E7E-4305-BBE3-6580EE90E835}" destId="{5F849E8D-E627-44FA-8F64-1949D43BEC40}" srcOrd="0" destOrd="0" presId="urn:microsoft.com/office/officeart/2005/8/layout/process1"/>
    <dgm:cxn modelId="{2E13E4E1-14FC-442B-8963-E99DF5828E32}" type="presParOf" srcId="{56214DEF-6645-429D-AFDA-CB6757DA73D3}" destId="{239FC0BF-DDB6-4668-BFD6-117869B55A49}" srcOrd="0" destOrd="0" presId="urn:microsoft.com/office/officeart/2005/8/layout/process1"/>
    <dgm:cxn modelId="{A6B0C8CB-225A-4CA4-8D3F-D87E569A2F14}" type="presParOf" srcId="{56214DEF-6645-429D-AFDA-CB6757DA73D3}" destId="{37B119C7-ACFE-49E1-8337-47357A8428DD}" srcOrd="1" destOrd="0" presId="urn:microsoft.com/office/officeart/2005/8/layout/process1"/>
    <dgm:cxn modelId="{A9B3EBEC-3890-4971-829D-0E453D701F5C}" type="presParOf" srcId="{37B119C7-ACFE-49E1-8337-47357A8428DD}" destId="{CFA8C6F9-75C6-4B6D-B8DA-17B53D199CC9}" srcOrd="0" destOrd="0" presId="urn:microsoft.com/office/officeart/2005/8/layout/process1"/>
    <dgm:cxn modelId="{A1770BF1-9081-4C3D-A5C3-8EED7A431481}" type="presParOf" srcId="{56214DEF-6645-429D-AFDA-CB6757DA73D3}" destId="{5F849E8D-E627-44FA-8F64-1949D43BEC40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E8B168B-E099-4967-ABE7-435685617FBC}" type="doc">
      <dgm:prSet loTypeId="urn:microsoft.com/office/officeart/2005/8/layout/venn3" loCatId="relationship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IN"/>
        </a:p>
      </dgm:t>
    </dgm:pt>
    <dgm:pt modelId="{720A2DD6-B761-476A-922D-A0020726A83F}">
      <dgm:prSet/>
      <dgm:spPr/>
      <dgm:t>
        <a:bodyPr/>
        <a:lstStyle/>
        <a:p>
          <a:r>
            <a:rPr lang="en-IN" dirty="0"/>
            <a:t>How </a:t>
          </a:r>
          <a:r>
            <a:rPr lang="en-US" dirty="0"/>
            <a:t>to check malicious packet</a:t>
          </a:r>
          <a:endParaRPr lang="en-IN" dirty="0"/>
        </a:p>
      </dgm:t>
    </dgm:pt>
    <dgm:pt modelId="{6015AF89-E78B-4596-8996-0E5F2A86360F}" type="parTrans" cxnId="{753BD0A5-D01E-4CA8-AEF3-1251D0671117}">
      <dgm:prSet/>
      <dgm:spPr/>
      <dgm:t>
        <a:bodyPr/>
        <a:lstStyle/>
        <a:p>
          <a:endParaRPr lang="en-IN"/>
        </a:p>
      </dgm:t>
    </dgm:pt>
    <dgm:pt modelId="{20744EB6-86B3-45FE-9900-446399BA9ABC}" type="sibTrans" cxnId="{753BD0A5-D01E-4CA8-AEF3-1251D0671117}">
      <dgm:prSet/>
      <dgm:spPr/>
      <dgm:t>
        <a:bodyPr/>
        <a:lstStyle/>
        <a:p>
          <a:endParaRPr lang="en-IN"/>
        </a:p>
      </dgm:t>
    </dgm:pt>
    <dgm:pt modelId="{0959EB85-4963-46CF-99AC-FCB9FF37292D}">
      <dgm:prSet/>
      <dgm:spPr/>
      <dgm:t>
        <a:bodyPr/>
        <a:lstStyle/>
        <a:p>
          <a:r>
            <a:rPr lang="en-US"/>
            <a:t>?</a:t>
          </a:r>
          <a:endParaRPr lang="en-IN" dirty="0"/>
        </a:p>
      </dgm:t>
    </dgm:pt>
    <dgm:pt modelId="{1BA442F4-6AEA-44E5-9A4D-B4CF22D84D1B}" type="parTrans" cxnId="{33255D91-4C81-4B9A-8303-42AD889EBC6F}">
      <dgm:prSet/>
      <dgm:spPr/>
      <dgm:t>
        <a:bodyPr/>
        <a:lstStyle/>
        <a:p>
          <a:endParaRPr lang="en-IN"/>
        </a:p>
      </dgm:t>
    </dgm:pt>
    <dgm:pt modelId="{8DBA7161-A173-4697-AEE8-3F5F32582CEA}" type="sibTrans" cxnId="{33255D91-4C81-4B9A-8303-42AD889EBC6F}">
      <dgm:prSet/>
      <dgm:spPr/>
      <dgm:t>
        <a:bodyPr/>
        <a:lstStyle/>
        <a:p>
          <a:endParaRPr lang="en-IN"/>
        </a:p>
      </dgm:t>
    </dgm:pt>
    <dgm:pt modelId="{B516544B-2DE5-4627-9A61-851BBC86BAA2}" type="pres">
      <dgm:prSet presAssocID="{5E8B168B-E099-4967-ABE7-435685617FBC}" presName="Name0" presStyleCnt="0">
        <dgm:presLayoutVars>
          <dgm:dir/>
          <dgm:resizeHandles val="exact"/>
        </dgm:presLayoutVars>
      </dgm:prSet>
      <dgm:spPr/>
    </dgm:pt>
    <dgm:pt modelId="{16B479D6-72D5-4E36-B8C4-382D1087E542}" type="pres">
      <dgm:prSet presAssocID="{720A2DD6-B761-476A-922D-A0020726A83F}" presName="Name5" presStyleLbl="vennNode1" presStyleIdx="0" presStyleCnt="2">
        <dgm:presLayoutVars>
          <dgm:bulletEnabled val="1"/>
        </dgm:presLayoutVars>
      </dgm:prSet>
      <dgm:spPr/>
    </dgm:pt>
    <dgm:pt modelId="{044639C2-50BE-4F5F-AAC4-F348FE82E0E1}" type="pres">
      <dgm:prSet presAssocID="{20744EB6-86B3-45FE-9900-446399BA9ABC}" presName="space" presStyleCnt="0"/>
      <dgm:spPr/>
    </dgm:pt>
    <dgm:pt modelId="{26CCF97F-CB5F-47EE-BC22-FE7F8762F785}" type="pres">
      <dgm:prSet presAssocID="{0959EB85-4963-46CF-99AC-FCB9FF37292D}" presName="Name5" presStyleLbl="vennNode1" presStyleIdx="1" presStyleCnt="2">
        <dgm:presLayoutVars>
          <dgm:bulletEnabled val="1"/>
        </dgm:presLayoutVars>
      </dgm:prSet>
      <dgm:spPr/>
    </dgm:pt>
  </dgm:ptLst>
  <dgm:cxnLst>
    <dgm:cxn modelId="{4CAD4308-8F6C-476C-8C42-989D930CABDB}" type="presOf" srcId="{0959EB85-4963-46CF-99AC-FCB9FF37292D}" destId="{26CCF97F-CB5F-47EE-BC22-FE7F8762F785}" srcOrd="0" destOrd="0" presId="urn:microsoft.com/office/officeart/2005/8/layout/venn3"/>
    <dgm:cxn modelId="{3A4FD91E-4151-468D-A9A3-DB5AD79A2BA9}" type="presOf" srcId="{5E8B168B-E099-4967-ABE7-435685617FBC}" destId="{B516544B-2DE5-4627-9A61-851BBC86BAA2}" srcOrd="0" destOrd="0" presId="urn:microsoft.com/office/officeart/2005/8/layout/venn3"/>
    <dgm:cxn modelId="{61D5104B-25C4-4DFB-B028-8969A004F99D}" type="presOf" srcId="{720A2DD6-B761-476A-922D-A0020726A83F}" destId="{16B479D6-72D5-4E36-B8C4-382D1087E542}" srcOrd="0" destOrd="0" presId="urn:microsoft.com/office/officeart/2005/8/layout/venn3"/>
    <dgm:cxn modelId="{33255D91-4C81-4B9A-8303-42AD889EBC6F}" srcId="{5E8B168B-E099-4967-ABE7-435685617FBC}" destId="{0959EB85-4963-46CF-99AC-FCB9FF37292D}" srcOrd="1" destOrd="0" parTransId="{1BA442F4-6AEA-44E5-9A4D-B4CF22D84D1B}" sibTransId="{8DBA7161-A173-4697-AEE8-3F5F32582CEA}"/>
    <dgm:cxn modelId="{753BD0A5-D01E-4CA8-AEF3-1251D0671117}" srcId="{5E8B168B-E099-4967-ABE7-435685617FBC}" destId="{720A2DD6-B761-476A-922D-A0020726A83F}" srcOrd="0" destOrd="0" parTransId="{6015AF89-E78B-4596-8996-0E5F2A86360F}" sibTransId="{20744EB6-86B3-45FE-9900-446399BA9ABC}"/>
    <dgm:cxn modelId="{52F4A6E7-4ED8-4534-BF3E-45331325789E}" type="presParOf" srcId="{B516544B-2DE5-4627-9A61-851BBC86BAA2}" destId="{16B479D6-72D5-4E36-B8C4-382D1087E542}" srcOrd="0" destOrd="0" presId="urn:microsoft.com/office/officeart/2005/8/layout/venn3"/>
    <dgm:cxn modelId="{03174ABA-C5A8-4AB9-83EC-C511AD51544D}" type="presParOf" srcId="{B516544B-2DE5-4627-9A61-851BBC86BAA2}" destId="{044639C2-50BE-4F5F-AAC4-F348FE82E0E1}" srcOrd="1" destOrd="0" presId="urn:microsoft.com/office/officeart/2005/8/layout/venn3"/>
    <dgm:cxn modelId="{F0DCEB67-CC2E-4F53-8847-4C26A38AB4A3}" type="presParOf" srcId="{B516544B-2DE5-4627-9A61-851BBC86BAA2}" destId="{26CCF97F-CB5F-47EE-BC22-FE7F8762F785}" srcOrd="2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B9489B5-D8B0-492B-B63C-AA359D851696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BCB129C-C65B-44E6-9E4B-C52604E3FEA7}">
      <dgm:prSet/>
      <dgm:spPr/>
      <dgm:t>
        <a:bodyPr/>
        <a:lstStyle/>
        <a:p>
          <a:r>
            <a:rPr lang="en-US" b="1" dirty="0">
              <a:highlight>
                <a:srgbClr val="FFFF00"/>
              </a:highlight>
            </a:rPr>
            <a:t>Start Wireshark </a:t>
          </a:r>
          <a:r>
            <a:rPr lang="en-US" dirty="0"/>
            <a:t>to capture packets</a:t>
          </a:r>
          <a:endParaRPr lang="en-IN" dirty="0"/>
        </a:p>
      </dgm:t>
    </dgm:pt>
    <dgm:pt modelId="{48A0B4F9-824B-4BF9-B194-D31C7009C4AA}" type="parTrans" cxnId="{5A7F1C40-8DB7-477E-903A-8F5A76D5A301}">
      <dgm:prSet/>
      <dgm:spPr/>
      <dgm:t>
        <a:bodyPr/>
        <a:lstStyle/>
        <a:p>
          <a:endParaRPr lang="en-IN"/>
        </a:p>
      </dgm:t>
    </dgm:pt>
    <dgm:pt modelId="{4AAE484A-8146-4EFD-A8C1-430A8537601D}" type="sibTrans" cxnId="{5A7F1C40-8DB7-477E-903A-8F5A76D5A301}">
      <dgm:prSet/>
      <dgm:spPr/>
      <dgm:t>
        <a:bodyPr/>
        <a:lstStyle/>
        <a:p>
          <a:endParaRPr lang="en-IN"/>
        </a:p>
      </dgm:t>
    </dgm:pt>
    <dgm:pt modelId="{D08C36A8-2F5F-45A8-9FBD-4369A2F26276}">
      <dgm:prSet/>
      <dgm:spPr/>
      <dgm:t>
        <a:bodyPr/>
        <a:lstStyle/>
        <a:p>
          <a:r>
            <a:rPr lang="en-US" dirty="0"/>
            <a:t>Go to web browser, </a:t>
          </a:r>
          <a:r>
            <a:rPr lang="en-US" b="1" dirty="0">
              <a:highlight>
                <a:srgbClr val="FFFF00"/>
              </a:highlight>
            </a:rPr>
            <a:t>open some image</a:t>
          </a:r>
          <a:endParaRPr lang="en-IN" dirty="0">
            <a:highlight>
              <a:srgbClr val="FFFF00"/>
            </a:highlight>
          </a:endParaRPr>
        </a:p>
      </dgm:t>
    </dgm:pt>
    <dgm:pt modelId="{3F232EF5-83A9-494E-B1A1-D91AFA51E945}" type="parTrans" cxnId="{465739F5-D89C-40DA-A9C2-A1660260A88F}">
      <dgm:prSet/>
      <dgm:spPr/>
      <dgm:t>
        <a:bodyPr/>
        <a:lstStyle/>
        <a:p>
          <a:endParaRPr lang="en-IN"/>
        </a:p>
      </dgm:t>
    </dgm:pt>
    <dgm:pt modelId="{5785B30C-2670-4475-9C68-753642AA2E62}" type="sibTrans" cxnId="{465739F5-D89C-40DA-A9C2-A1660260A88F}">
      <dgm:prSet/>
      <dgm:spPr/>
      <dgm:t>
        <a:bodyPr/>
        <a:lstStyle/>
        <a:p>
          <a:endParaRPr lang="en-IN"/>
        </a:p>
      </dgm:t>
    </dgm:pt>
    <dgm:pt modelId="{A8D35381-6E05-42F7-A85C-FFAB646BD701}">
      <dgm:prSet/>
      <dgm:spPr/>
      <dgm:t>
        <a:bodyPr/>
        <a:lstStyle/>
        <a:p>
          <a:r>
            <a:rPr lang="en-US" dirty="0"/>
            <a:t>Stop capture in Wireshark</a:t>
          </a:r>
          <a:endParaRPr lang="en-IN" dirty="0"/>
        </a:p>
      </dgm:t>
    </dgm:pt>
    <dgm:pt modelId="{81D1E830-73EF-46B0-9FD7-8186D97344CE}" type="parTrans" cxnId="{0958D766-E917-486F-8FD6-63BB5A49A452}">
      <dgm:prSet/>
      <dgm:spPr/>
      <dgm:t>
        <a:bodyPr/>
        <a:lstStyle/>
        <a:p>
          <a:endParaRPr lang="en-IN"/>
        </a:p>
      </dgm:t>
    </dgm:pt>
    <dgm:pt modelId="{C3CC70D1-EC59-4565-B3E9-29A04F621E5F}" type="sibTrans" cxnId="{0958D766-E917-486F-8FD6-63BB5A49A452}">
      <dgm:prSet/>
      <dgm:spPr/>
      <dgm:t>
        <a:bodyPr/>
        <a:lstStyle/>
        <a:p>
          <a:endParaRPr lang="en-IN"/>
        </a:p>
      </dgm:t>
    </dgm:pt>
    <dgm:pt modelId="{47791FCF-EDA0-430E-924F-6C79F8B3403B}">
      <dgm:prSet/>
      <dgm:spPr/>
      <dgm:t>
        <a:bodyPr/>
        <a:lstStyle/>
        <a:p>
          <a:r>
            <a:rPr lang="en-US" dirty="0"/>
            <a:t>You will see an get line and then a </a:t>
          </a:r>
          <a:r>
            <a:rPr lang="en-US" b="1" dirty="0">
              <a:highlight>
                <a:srgbClr val="FFFF00"/>
              </a:highlight>
            </a:rPr>
            <a:t>HTTP1.1 get request line</a:t>
          </a:r>
          <a:endParaRPr lang="en-IN" b="1" dirty="0">
            <a:highlight>
              <a:srgbClr val="FFFF00"/>
            </a:highlight>
          </a:endParaRPr>
        </a:p>
      </dgm:t>
    </dgm:pt>
    <dgm:pt modelId="{D2F88B8E-8849-4C51-9FEE-4DDF1BD8A91D}" type="parTrans" cxnId="{D716BA7B-B700-4563-83B5-A080E8B314F1}">
      <dgm:prSet/>
      <dgm:spPr/>
      <dgm:t>
        <a:bodyPr/>
        <a:lstStyle/>
        <a:p>
          <a:endParaRPr lang="en-IN"/>
        </a:p>
      </dgm:t>
    </dgm:pt>
    <dgm:pt modelId="{61F44DAF-509B-445F-B288-37DDB9D015A4}" type="sibTrans" cxnId="{D716BA7B-B700-4563-83B5-A080E8B314F1}">
      <dgm:prSet/>
      <dgm:spPr/>
      <dgm:t>
        <a:bodyPr/>
        <a:lstStyle/>
        <a:p>
          <a:endParaRPr lang="en-IN"/>
        </a:p>
      </dgm:t>
    </dgm:pt>
    <dgm:pt modelId="{7A843448-38EE-4226-A42D-1122B2F99D30}">
      <dgm:prSet/>
      <dgm:spPr/>
      <dgm:t>
        <a:bodyPr/>
        <a:lstStyle/>
        <a:p>
          <a:r>
            <a:rPr lang="en-US" dirty="0"/>
            <a:t>This should be the HTTP GET message that was sent from your computer(ex. PC1) to the PC2 HTTP server.</a:t>
          </a:r>
          <a:endParaRPr lang="en-IN" dirty="0"/>
        </a:p>
      </dgm:t>
    </dgm:pt>
    <dgm:pt modelId="{FC7840D4-CFDC-41EE-BC9F-95E457539C03}" type="parTrans" cxnId="{F20B1734-AA6A-4073-865C-5DD918693910}">
      <dgm:prSet/>
      <dgm:spPr/>
      <dgm:t>
        <a:bodyPr/>
        <a:lstStyle/>
        <a:p>
          <a:endParaRPr lang="en-IN"/>
        </a:p>
      </dgm:t>
    </dgm:pt>
    <dgm:pt modelId="{DDE43076-EC7C-407C-9CA3-311C0426F82A}" type="sibTrans" cxnId="{F20B1734-AA6A-4073-865C-5DD918693910}">
      <dgm:prSet/>
      <dgm:spPr/>
      <dgm:t>
        <a:bodyPr/>
        <a:lstStyle/>
        <a:p>
          <a:endParaRPr lang="en-IN"/>
        </a:p>
      </dgm:t>
    </dgm:pt>
    <dgm:pt modelId="{B8E4DAE5-B632-4DE6-B6B1-E64EC68FD872}">
      <dgm:prSet/>
      <dgm:spPr/>
      <dgm:t>
        <a:bodyPr/>
        <a:lstStyle/>
        <a:p>
          <a:r>
            <a:rPr lang="en-US" dirty="0"/>
            <a:t>And next http line shows response from web server (handshaking)</a:t>
          </a:r>
          <a:endParaRPr lang="en-IN" dirty="0"/>
        </a:p>
      </dgm:t>
    </dgm:pt>
    <dgm:pt modelId="{36BC9831-AB33-4DB1-B4D4-9EFD6A962788}" type="parTrans" cxnId="{D6F5B5D9-AE1E-4D0A-BF6F-F54998E09C1A}">
      <dgm:prSet/>
      <dgm:spPr/>
      <dgm:t>
        <a:bodyPr/>
        <a:lstStyle/>
        <a:p>
          <a:endParaRPr lang="en-IN"/>
        </a:p>
      </dgm:t>
    </dgm:pt>
    <dgm:pt modelId="{77181D5E-AD93-49F5-95B9-5B02A7FB9DC0}" type="sibTrans" cxnId="{D6F5B5D9-AE1E-4D0A-BF6F-F54998E09C1A}">
      <dgm:prSet/>
      <dgm:spPr/>
      <dgm:t>
        <a:bodyPr/>
        <a:lstStyle/>
        <a:p>
          <a:endParaRPr lang="en-IN"/>
        </a:p>
      </dgm:t>
    </dgm:pt>
    <dgm:pt modelId="{2A402530-DEC4-4866-A364-1DDC9117ACCA}" type="pres">
      <dgm:prSet presAssocID="{0B9489B5-D8B0-492B-B63C-AA359D851696}" presName="Name0" presStyleCnt="0">
        <dgm:presLayoutVars>
          <dgm:dir/>
          <dgm:resizeHandles val="exact"/>
        </dgm:presLayoutVars>
      </dgm:prSet>
      <dgm:spPr/>
    </dgm:pt>
    <dgm:pt modelId="{95C035FD-93C8-46AB-83B1-AE0E184D3C76}" type="pres">
      <dgm:prSet presAssocID="{0B9489B5-D8B0-492B-B63C-AA359D851696}" presName="arrow" presStyleLbl="bgShp" presStyleIdx="0" presStyleCnt="1"/>
      <dgm:spPr/>
    </dgm:pt>
    <dgm:pt modelId="{8A26D5C9-363D-49F7-BD19-363B2C0B6548}" type="pres">
      <dgm:prSet presAssocID="{0B9489B5-D8B0-492B-B63C-AA359D851696}" presName="points" presStyleCnt="0"/>
      <dgm:spPr/>
    </dgm:pt>
    <dgm:pt modelId="{46B2EBB7-5A69-48AB-B444-416F4D0C69CF}" type="pres">
      <dgm:prSet presAssocID="{CBCB129C-C65B-44E6-9E4B-C52604E3FEA7}" presName="compositeA" presStyleCnt="0"/>
      <dgm:spPr/>
    </dgm:pt>
    <dgm:pt modelId="{BCB61B3A-87C2-4E39-8504-DFD0E163547A}" type="pres">
      <dgm:prSet presAssocID="{CBCB129C-C65B-44E6-9E4B-C52604E3FEA7}" presName="textA" presStyleLbl="revTx" presStyleIdx="0" presStyleCnt="6">
        <dgm:presLayoutVars>
          <dgm:bulletEnabled val="1"/>
        </dgm:presLayoutVars>
      </dgm:prSet>
      <dgm:spPr/>
    </dgm:pt>
    <dgm:pt modelId="{52418A77-899D-4166-ABE3-96E430E3547C}" type="pres">
      <dgm:prSet presAssocID="{CBCB129C-C65B-44E6-9E4B-C52604E3FEA7}" presName="circleA" presStyleLbl="node1" presStyleIdx="0" presStyleCnt="6"/>
      <dgm:spPr/>
    </dgm:pt>
    <dgm:pt modelId="{BDBC5BE7-D114-400C-9396-3E7136A6BBBB}" type="pres">
      <dgm:prSet presAssocID="{CBCB129C-C65B-44E6-9E4B-C52604E3FEA7}" presName="spaceA" presStyleCnt="0"/>
      <dgm:spPr/>
    </dgm:pt>
    <dgm:pt modelId="{2FE1B0E7-3947-41FE-9853-D039E87A3045}" type="pres">
      <dgm:prSet presAssocID="{4AAE484A-8146-4EFD-A8C1-430A8537601D}" presName="space" presStyleCnt="0"/>
      <dgm:spPr/>
    </dgm:pt>
    <dgm:pt modelId="{9AA66AF2-3337-4C4A-82B7-D1FEDCE993D4}" type="pres">
      <dgm:prSet presAssocID="{D08C36A8-2F5F-45A8-9FBD-4369A2F26276}" presName="compositeB" presStyleCnt="0"/>
      <dgm:spPr/>
    </dgm:pt>
    <dgm:pt modelId="{65D8D9D2-5699-456D-A1AB-00197C76490A}" type="pres">
      <dgm:prSet presAssocID="{D08C36A8-2F5F-45A8-9FBD-4369A2F26276}" presName="textB" presStyleLbl="revTx" presStyleIdx="1" presStyleCnt="6">
        <dgm:presLayoutVars>
          <dgm:bulletEnabled val="1"/>
        </dgm:presLayoutVars>
      </dgm:prSet>
      <dgm:spPr/>
    </dgm:pt>
    <dgm:pt modelId="{DBEF1EB9-D0E1-4872-9D4E-371181726A31}" type="pres">
      <dgm:prSet presAssocID="{D08C36A8-2F5F-45A8-9FBD-4369A2F26276}" presName="circleB" presStyleLbl="node1" presStyleIdx="1" presStyleCnt="6"/>
      <dgm:spPr/>
    </dgm:pt>
    <dgm:pt modelId="{08859E16-6054-45DE-A862-D5C4B8F7860F}" type="pres">
      <dgm:prSet presAssocID="{D08C36A8-2F5F-45A8-9FBD-4369A2F26276}" presName="spaceB" presStyleCnt="0"/>
      <dgm:spPr/>
    </dgm:pt>
    <dgm:pt modelId="{407772F0-3D07-4824-9FA0-33940E7CF395}" type="pres">
      <dgm:prSet presAssocID="{5785B30C-2670-4475-9C68-753642AA2E62}" presName="space" presStyleCnt="0"/>
      <dgm:spPr/>
    </dgm:pt>
    <dgm:pt modelId="{621D24F9-BEEB-49A6-8381-216839203866}" type="pres">
      <dgm:prSet presAssocID="{A8D35381-6E05-42F7-A85C-FFAB646BD701}" presName="compositeA" presStyleCnt="0"/>
      <dgm:spPr/>
    </dgm:pt>
    <dgm:pt modelId="{626E7D5D-0E41-4B84-A043-4D3561708D51}" type="pres">
      <dgm:prSet presAssocID="{A8D35381-6E05-42F7-A85C-FFAB646BD701}" presName="textA" presStyleLbl="revTx" presStyleIdx="2" presStyleCnt="6">
        <dgm:presLayoutVars>
          <dgm:bulletEnabled val="1"/>
        </dgm:presLayoutVars>
      </dgm:prSet>
      <dgm:spPr/>
    </dgm:pt>
    <dgm:pt modelId="{270D10B9-0693-4C60-A676-5771A41A0F5C}" type="pres">
      <dgm:prSet presAssocID="{A8D35381-6E05-42F7-A85C-FFAB646BD701}" presName="circleA" presStyleLbl="node1" presStyleIdx="2" presStyleCnt="6"/>
      <dgm:spPr/>
    </dgm:pt>
    <dgm:pt modelId="{30A4A2F5-4164-4CCC-94F7-DB7DAC4E8D9F}" type="pres">
      <dgm:prSet presAssocID="{A8D35381-6E05-42F7-A85C-FFAB646BD701}" presName="spaceA" presStyleCnt="0"/>
      <dgm:spPr/>
    </dgm:pt>
    <dgm:pt modelId="{9AE41876-0E4F-4513-AE35-E775E22CE202}" type="pres">
      <dgm:prSet presAssocID="{C3CC70D1-EC59-4565-B3E9-29A04F621E5F}" presName="space" presStyleCnt="0"/>
      <dgm:spPr/>
    </dgm:pt>
    <dgm:pt modelId="{85DC05EC-C4F3-4DD7-AE6C-508CDD354971}" type="pres">
      <dgm:prSet presAssocID="{47791FCF-EDA0-430E-924F-6C79F8B3403B}" presName="compositeB" presStyleCnt="0"/>
      <dgm:spPr/>
    </dgm:pt>
    <dgm:pt modelId="{2075FD49-E0C9-4CA6-82AB-A6C3BED2EC34}" type="pres">
      <dgm:prSet presAssocID="{47791FCF-EDA0-430E-924F-6C79F8B3403B}" presName="textB" presStyleLbl="revTx" presStyleIdx="3" presStyleCnt="6">
        <dgm:presLayoutVars>
          <dgm:bulletEnabled val="1"/>
        </dgm:presLayoutVars>
      </dgm:prSet>
      <dgm:spPr/>
    </dgm:pt>
    <dgm:pt modelId="{50A86C26-0773-48FB-95DB-78430D8CD8E1}" type="pres">
      <dgm:prSet presAssocID="{47791FCF-EDA0-430E-924F-6C79F8B3403B}" presName="circleB" presStyleLbl="node1" presStyleIdx="3" presStyleCnt="6"/>
      <dgm:spPr/>
    </dgm:pt>
    <dgm:pt modelId="{3B915675-20AB-4B7B-B630-8691465F9062}" type="pres">
      <dgm:prSet presAssocID="{47791FCF-EDA0-430E-924F-6C79F8B3403B}" presName="spaceB" presStyleCnt="0"/>
      <dgm:spPr/>
    </dgm:pt>
    <dgm:pt modelId="{9F8B79D4-44E8-4424-95E6-EA4D24E21BC6}" type="pres">
      <dgm:prSet presAssocID="{61F44DAF-509B-445F-B288-37DDB9D015A4}" presName="space" presStyleCnt="0"/>
      <dgm:spPr/>
    </dgm:pt>
    <dgm:pt modelId="{7E4C0956-D31B-406B-BE16-27C75EA5E62D}" type="pres">
      <dgm:prSet presAssocID="{7A843448-38EE-4226-A42D-1122B2F99D30}" presName="compositeA" presStyleCnt="0"/>
      <dgm:spPr/>
    </dgm:pt>
    <dgm:pt modelId="{EB5A20D7-108C-4A2D-9754-A16723C2703E}" type="pres">
      <dgm:prSet presAssocID="{7A843448-38EE-4226-A42D-1122B2F99D30}" presName="textA" presStyleLbl="revTx" presStyleIdx="4" presStyleCnt="6">
        <dgm:presLayoutVars>
          <dgm:bulletEnabled val="1"/>
        </dgm:presLayoutVars>
      </dgm:prSet>
      <dgm:spPr/>
    </dgm:pt>
    <dgm:pt modelId="{1C205805-3071-4E4D-B6F1-D21885A69C89}" type="pres">
      <dgm:prSet presAssocID="{7A843448-38EE-4226-A42D-1122B2F99D30}" presName="circleA" presStyleLbl="node1" presStyleIdx="4" presStyleCnt="6"/>
      <dgm:spPr/>
    </dgm:pt>
    <dgm:pt modelId="{3C4143D1-9D7F-4819-9F33-5076EAB38CC5}" type="pres">
      <dgm:prSet presAssocID="{7A843448-38EE-4226-A42D-1122B2F99D30}" presName="spaceA" presStyleCnt="0"/>
      <dgm:spPr/>
    </dgm:pt>
    <dgm:pt modelId="{FADEAF5B-FA8B-4441-B2D3-0A7CFF69E013}" type="pres">
      <dgm:prSet presAssocID="{DDE43076-EC7C-407C-9CA3-311C0426F82A}" presName="space" presStyleCnt="0"/>
      <dgm:spPr/>
    </dgm:pt>
    <dgm:pt modelId="{7430CBA1-71E2-4EDE-AEAE-7F0633876030}" type="pres">
      <dgm:prSet presAssocID="{B8E4DAE5-B632-4DE6-B6B1-E64EC68FD872}" presName="compositeB" presStyleCnt="0"/>
      <dgm:spPr/>
    </dgm:pt>
    <dgm:pt modelId="{2E8629FF-3711-4638-819C-BCE68D05EF4A}" type="pres">
      <dgm:prSet presAssocID="{B8E4DAE5-B632-4DE6-B6B1-E64EC68FD872}" presName="textB" presStyleLbl="revTx" presStyleIdx="5" presStyleCnt="6">
        <dgm:presLayoutVars>
          <dgm:bulletEnabled val="1"/>
        </dgm:presLayoutVars>
      </dgm:prSet>
      <dgm:spPr/>
    </dgm:pt>
    <dgm:pt modelId="{ADA6D73A-4A3D-45BB-A350-B220C8CD45A0}" type="pres">
      <dgm:prSet presAssocID="{B8E4DAE5-B632-4DE6-B6B1-E64EC68FD872}" presName="circleB" presStyleLbl="node1" presStyleIdx="5" presStyleCnt="6"/>
      <dgm:spPr/>
    </dgm:pt>
    <dgm:pt modelId="{BE98CCE4-1EA5-426D-8144-C17D001C91BC}" type="pres">
      <dgm:prSet presAssocID="{B8E4DAE5-B632-4DE6-B6B1-E64EC68FD872}" presName="spaceB" presStyleCnt="0"/>
      <dgm:spPr/>
    </dgm:pt>
  </dgm:ptLst>
  <dgm:cxnLst>
    <dgm:cxn modelId="{20A5A814-61F5-4726-8E9E-98B09853A495}" type="presOf" srcId="{CBCB129C-C65B-44E6-9E4B-C52604E3FEA7}" destId="{BCB61B3A-87C2-4E39-8504-DFD0E163547A}" srcOrd="0" destOrd="0" presId="urn:microsoft.com/office/officeart/2005/8/layout/hProcess11"/>
    <dgm:cxn modelId="{F20B1734-AA6A-4073-865C-5DD918693910}" srcId="{0B9489B5-D8B0-492B-B63C-AA359D851696}" destId="{7A843448-38EE-4226-A42D-1122B2F99D30}" srcOrd="4" destOrd="0" parTransId="{FC7840D4-CFDC-41EE-BC9F-95E457539C03}" sibTransId="{DDE43076-EC7C-407C-9CA3-311C0426F82A}"/>
    <dgm:cxn modelId="{519B5836-016D-4AA0-921D-B8955A89EE1F}" type="presOf" srcId="{D08C36A8-2F5F-45A8-9FBD-4369A2F26276}" destId="{65D8D9D2-5699-456D-A1AB-00197C76490A}" srcOrd="0" destOrd="0" presId="urn:microsoft.com/office/officeart/2005/8/layout/hProcess11"/>
    <dgm:cxn modelId="{5A7F1C40-8DB7-477E-903A-8F5A76D5A301}" srcId="{0B9489B5-D8B0-492B-B63C-AA359D851696}" destId="{CBCB129C-C65B-44E6-9E4B-C52604E3FEA7}" srcOrd="0" destOrd="0" parTransId="{48A0B4F9-824B-4BF9-B194-D31C7009C4AA}" sibTransId="{4AAE484A-8146-4EFD-A8C1-430A8537601D}"/>
    <dgm:cxn modelId="{4BBE6E5B-16CF-43AD-99B7-56B9A0A3E6E4}" type="presOf" srcId="{0B9489B5-D8B0-492B-B63C-AA359D851696}" destId="{2A402530-DEC4-4866-A364-1DDC9117ACCA}" srcOrd="0" destOrd="0" presId="urn:microsoft.com/office/officeart/2005/8/layout/hProcess11"/>
    <dgm:cxn modelId="{0958D766-E917-486F-8FD6-63BB5A49A452}" srcId="{0B9489B5-D8B0-492B-B63C-AA359D851696}" destId="{A8D35381-6E05-42F7-A85C-FFAB646BD701}" srcOrd="2" destOrd="0" parTransId="{81D1E830-73EF-46B0-9FD7-8186D97344CE}" sibTransId="{C3CC70D1-EC59-4565-B3E9-29A04F621E5F}"/>
    <dgm:cxn modelId="{D716BA7B-B700-4563-83B5-A080E8B314F1}" srcId="{0B9489B5-D8B0-492B-B63C-AA359D851696}" destId="{47791FCF-EDA0-430E-924F-6C79F8B3403B}" srcOrd="3" destOrd="0" parTransId="{D2F88B8E-8849-4C51-9FEE-4DDF1BD8A91D}" sibTransId="{61F44DAF-509B-445F-B288-37DDB9D015A4}"/>
    <dgm:cxn modelId="{8B456C80-B436-4A97-9507-0636D43A0BF4}" type="presOf" srcId="{B8E4DAE5-B632-4DE6-B6B1-E64EC68FD872}" destId="{2E8629FF-3711-4638-819C-BCE68D05EF4A}" srcOrd="0" destOrd="0" presId="urn:microsoft.com/office/officeart/2005/8/layout/hProcess11"/>
    <dgm:cxn modelId="{25448C9B-B3F4-4858-A036-A729CD2787D4}" type="presOf" srcId="{7A843448-38EE-4226-A42D-1122B2F99D30}" destId="{EB5A20D7-108C-4A2D-9754-A16723C2703E}" srcOrd="0" destOrd="0" presId="urn:microsoft.com/office/officeart/2005/8/layout/hProcess11"/>
    <dgm:cxn modelId="{F342D3A6-89D8-4F85-ACF1-AA47D8D8F581}" type="presOf" srcId="{47791FCF-EDA0-430E-924F-6C79F8B3403B}" destId="{2075FD49-E0C9-4CA6-82AB-A6C3BED2EC34}" srcOrd="0" destOrd="0" presId="urn:microsoft.com/office/officeart/2005/8/layout/hProcess11"/>
    <dgm:cxn modelId="{F7BC8EB5-02E7-4BCB-B281-8825CF898EE4}" type="presOf" srcId="{A8D35381-6E05-42F7-A85C-FFAB646BD701}" destId="{626E7D5D-0E41-4B84-A043-4D3561708D51}" srcOrd="0" destOrd="0" presId="urn:microsoft.com/office/officeart/2005/8/layout/hProcess11"/>
    <dgm:cxn modelId="{D6F5B5D9-AE1E-4D0A-BF6F-F54998E09C1A}" srcId="{0B9489B5-D8B0-492B-B63C-AA359D851696}" destId="{B8E4DAE5-B632-4DE6-B6B1-E64EC68FD872}" srcOrd="5" destOrd="0" parTransId="{36BC9831-AB33-4DB1-B4D4-9EFD6A962788}" sibTransId="{77181D5E-AD93-49F5-95B9-5B02A7FB9DC0}"/>
    <dgm:cxn modelId="{465739F5-D89C-40DA-A9C2-A1660260A88F}" srcId="{0B9489B5-D8B0-492B-B63C-AA359D851696}" destId="{D08C36A8-2F5F-45A8-9FBD-4369A2F26276}" srcOrd="1" destOrd="0" parTransId="{3F232EF5-83A9-494E-B1A1-D91AFA51E945}" sibTransId="{5785B30C-2670-4475-9C68-753642AA2E62}"/>
    <dgm:cxn modelId="{C914CAE2-F62E-4B1F-A468-44B614F3BD1C}" type="presParOf" srcId="{2A402530-DEC4-4866-A364-1DDC9117ACCA}" destId="{95C035FD-93C8-46AB-83B1-AE0E184D3C76}" srcOrd="0" destOrd="0" presId="urn:microsoft.com/office/officeart/2005/8/layout/hProcess11"/>
    <dgm:cxn modelId="{3DA8F56C-C3E9-4D39-9953-824AC00175BE}" type="presParOf" srcId="{2A402530-DEC4-4866-A364-1DDC9117ACCA}" destId="{8A26D5C9-363D-49F7-BD19-363B2C0B6548}" srcOrd="1" destOrd="0" presId="urn:microsoft.com/office/officeart/2005/8/layout/hProcess11"/>
    <dgm:cxn modelId="{3398FDC9-2810-4DCA-B9CC-78EA42D93B83}" type="presParOf" srcId="{8A26D5C9-363D-49F7-BD19-363B2C0B6548}" destId="{46B2EBB7-5A69-48AB-B444-416F4D0C69CF}" srcOrd="0" destOrd="0" presId="urn:microsoft.com/office/officeart/2005/8/layout/hProcess11"/>
    <dgm:cxn modelId="{5F8742B2-42D4-4D96-948B-5F9FD2181BAC}" type="presParOf" srcId="{46B2EBB7-5A69-48AB-B444-416F4D0C69CF}" destId="{BCB61B3A-87C2-4E39-8504-DFD0E163547A}" srcOrd="0" destOrd="0" presId="urn:microsoft.com/office/officeart/2005/8/layout/hProcess11"/>
    <dgm:cxn modelId="{F2F13532-521F-420C-8EE2-B4FC4C2D0491}" type="presParOf" srcId="{46B2EBB7-5A69-48AB-B444-416F4D0C69CF}" destId="{52418A77-899D-4166-ABE3-96E430E3547C}" srcOrd="1" destOrd="0" presId="urn:microsoft.com/office/officeart/2005/8/layout/hProcess11"/>
    <dgm:cxn modelId="{B0E6BA03-7600-4B5C-8A82-ED69BEC188CE}" type="presParOf" srcId="{46B2EBB7-5A69-48AB-B444-416F4D0C69CF}" destId="{BDBC5BE7-D114-400C-9396-3E7136A6BBBB}" srcOrd="2" destOrd="0" presId="urn:microsoft.com/office/officeart/2005/8/layout/hProcess11"/>
    <dgm:cxn modelId="{CC7C4C87-2BFF-4DBD-96A9-F8591310828A}" type="presParOf" srcId="{8A26D5C9-363D-49F7-BD19-363B2C0B6548}" destId="{2FE1B0E7-3947-41FE-9853-D039E87A3045}" srcOrd="1" destOrd="0" presId="urn:microsoft.com/office/officeart/2005/8/layout/hProcess11"/>
    <dgm:cxn modelId="{649F1A66-4867-498F-93BF-8AA1DC552AEC}" type="presParOf" srcId="{8A26D5C9-363D-49F7-BD19-363B2C0B6548}" destId="{9AA66AF2-3337-4C4A-82B7-D1FEDCE993D4}" srcOrd="2" destOrd="0" presId="urn:microsoft.com/office/officeart/2005/8/layout/hProcess11"/>
    <dgm:cxn modelId="{1C753FBF-5BFD-4C6F-BCC5-F6FFC4567F9E}" type="presParOf" srcId="{9AA66AF2-3337-4C4A-82B7-D1FEDCE993D4}" destId="{65D8D9D2-5699-456D-A1AB-00197C76490A}" srcOrd="0" destOrd="0" presId="urn:microsoft.com/office/officeart/2005/8/layout/hProcess11"/>
    <dgm:cxn modelId="{E13E5D39-43CA-467A-BF84-7696525B0526}" type="presParOf" srcId="{9AA66AF2-3337-4C4A-82B7-D1FEDCE993D4}" destId="{DBEF1EB9-D0E1-4872-9D4E-371181726A31}" srcOrd="1" destOrd="0" presId="urn:microsoft.com/office/officeart/2005/8/layout/hProcess11"/>
    <dgm:cxn modelId="{3861CB27-CA6E-462C-8E45-43EDFE3EC63F}" type="presParOf" srcId="{9AA66AF2-3337-4C4A-82B7-D1FEDCE993D4}" destId="{08859E16-6054-45DE-A862-D5C4B8F7860F}" srcOrd="2" destOrd="0" presId="urn:microsoft.com/office/officeart/2005/8/layout/hProcess11"/>
    <dgm:cxn modelId="{2B88EDB1-5C27-4569-BCE9-29C82249F8C0}" type="presParOf" srcId="{8A26D5C9-363D-49F7-BD19-363B2C0B6548}" destId="{407772F0-3D07-4824-9FA0-33940E7CF395}" srcOrd="3" destOrd="0" presId="urn:microsoft.com/office/officeart/2005/8/layout/hProcess11"/>
    <dgm:cxn modelId="{43C83595-7C16-40A1-A643-3CA80620315F}" type="presParOf" srcId="{8A26D5C9-363D-49F7-BD19-363B2C0B6548}" destId="{621D24F9-BEEB-49A6-8381-216839203866}" srcOrd="4" destOrd="0" presId="urn:microsoft.com/office/officeart/2005/8/layout/hProcess11"/>
    <dgm:cxn modelId="{2B705A3A-3958-4D28-8008-9C10E09585B6}" type="presParOf" srcId="{621D24F9-BEEB-49A6-8381-216839203866}" destId="{626E7D5D-0E41-4B84-A043-4D3561708D51}" srcOrd="0" destOrd="0" presId="urn:microsoft.com/office/officeart/2005/8/layout/hProcess11"/>
    <dgm:cxn modelId="{A82C177D-9DDB-4BFC-BAB2-96B3CA24F289}" type="presParOf" srcId="{621D24F9-BEEB-49A6-8381-216839203866}" destId="{270D10B9-0693-4C60-A676-5771A41A0F5C}" srcOrd="1" destOrd="0" presId="urn:microsoft.com/office/officeart/2005/8/layout/hProcess11"/>
    <dgm:cxn modelId="{F07388A5-B0A8-44FB-A5E6-842C1BDE1FDF}" type="presParOf" srcId="{621D24F9-BEEB-49A6-8381-216839203866}" destId="{30A4A2F5-4164-4CCC-94F7-DB7DAC4E8D9F}" srcOrd="2" destOrd="0" presId="urn:microsoft.com/office/officeart/2005/8/layout/hProcess11"/>
    <dgm:cxn modelId="{5D1688B0-E510-4212-B4A7-8F7644238A66}" type="presParOf" srcId="{8A26D5C9-363D-49F7-BD19-363B2C0B6548}" destId="{9AE41876-0E4F-4513-AE35-E775E22CE202}" srcOrd="5" destOrd="0" presId="urn:microsoft.com/office/officeart/2005/8/layout/hProcess11"/>
    <dgm:cxn modelId="{1DA5FF6C-0A7A-4734-8270-7B7846573F0F}" type="presParOf" srcId="{8A26D5C9-363D-49F7-BD19-363B2C0B6548}" destId="{85DC05EC-C4F3-4DD7-AE6C-508CDD354971}" srcOrd="6" destOrd="0" presId="urn:microsoft.com/office/officeart/2005/8/layout/hProcess11"/>
    <dgm:cxn modelId="{5A32DE59-B72D-4E66-99E9-CB90339035C5}" type="presParOf" srcId="{85DC05EC-C4F3-4DD7-AE6C-508CDD354971}" destId="{2075FD49-E0C9-4CA6-82AB-A6C3BED2EC34}" srcOrd="0" destOrd="0" presId="urn:microsoft.com/office/officeart/2005/8/layout/hProcess11"/>
    <dgm:cxn modelId="{227CBA3E-48B6-4C39-933B-1FFCED4D90F1}" type="presParOf" srcId="{85DC05EC-C4F3-4DD7-AE6C-508CDD354971}" destId="{50A86C26-0773-48FB-95DB-78430D8CD8E1}" srcOrd="1" destOrd="0" presId="urn:microsoft.com/office/officeart/2005/8/layout/hProcess11"/>
    <dgm:cxn modelId="{3007F31B-29E6-4676-AD76-BA259B64CD1E}" type="presParOf" srcId="{85DC05EC-C4F3-4DD7-AE6C-508CDD354971}" destId="{3B915675-20AB-4B7B-B630-8691465F9062}" srcOrd="2" destOrd="0" presId="urn:microsoft.com/office/officeart/2005/8/layout/hProcess11"/>
    <dgm:cxn modelId="{C14D2090-8BD4-448E-8F74-2BEBB85C748B}" type="presParOf" srcId="{8A26D5C9-363D-49F7-BD19-363B2C0B6548}" destId="{9F8B79D4-44E8-4424-95E6-EA4D24E21BC6}" srcOrd="7" destOrd="0" presId="urn:microsoft.com/office/officeart/2005/8/layout/hProcess11"/>
    <dgm:cxn modelId="{90039702-976D-44D2-BDD1-A5E858D11E3A}" type="presParOf" srcId="{8A26D5C9-363D-49F7-BD19-363B2C0B6548}" destId="{7E4C0956-D31B-406B-BE16-27C75EA5E62D}" srcOrd="8" destOrd="0" presId="urn:microsoft.com/office/officeart/2005/8/layout/hProcess11"/>
    <dgm:cxn modelId="{27316C12-4591-4CCD-B60E-F289B8F69A92}" type="presParOf" srcId="{7E4C0956-D31B-406B-BE16-27C75EA5E62D}" destId="{EB5A20D7-108C-4A2D-9754-A16723C2703E}" srcOrd="0" destOrd="0" presId="urn:microsoft.com/office/officeart/2005/8/layout/hProcess11"/>
    <dgm:cxn modelId="{92B27800-463D-4945-A7A2-2B186D09818D}" type="presParOf" srcId="{7E4C0956-D31B-406B-BE16-27C75EA5E62D}" destId="{1C205805-3071-4E4D-B6F1-D21885A69C89}" srcOrd="1" destOrd="0" presId="urn:microsoft.com/office/officeart/2005/8/layout/hProcess11"/>
    <dgm:cxn modelId="{4ACB78C8-1B89-4026-A1F8-7695001BBA9B}" type="presParOf" srcId="{7E4C0956-D31B-406B-BE16-27C75EA5E62D}" destId="{3C4143D1-9D7F-4819-9F33-5076EAB38CC5}" srcOrd="2" destOrd="0" presId="urn:microsoft.com/office/officeart/2005/8/layout/hProcess11"/>
    <dgm:cxn modelId="{74E27F32-D18B-40C2-85E8-BCCEAF67EAA7}" type="presParOf" srcId="{8A26D5C9-363D-49F7-BD19-363B2C0B6548}" destId="{FADEAF5B-FA8B-4441-B2D3-0A7CFF69E013}" srcOrd="9" destOrd="0" presId="urn:microsoft.com/office/officeart/2005/8/layout/hProcess11"/>
    <dgm:cxn modelId="{1B63D5A3-0038-40C6-93FD-EAD60B44630A}" type="presParOf" srcId="{8A26D5C9-363D-49F7-BD19-363B2C0B6548}" destId="{7430CBA1-71E2-4EDE-AEAE-7F0633876030}" srcOrd="10" destOrd="0" presId="urn:microsoft.com/office/officeart/2005/8/layout/hProcess11"/>
    <dgm:cxn modelId="{872B3402-C836-4745-966B-97150D9C54F8}" type="presParOf" srcId="{7430CBA1-71E2-4EDE-AEAE-7F0633876030}" destId="{2E8629FF-3711-4638-819C-BCE68D05EF4A}" srcOrd="0" destOrd="0" presId="urn:microsoft.com/office/officeart/2005/8/layout/hProcess11"/>
    <dgm:cxn modelId="{AC3BC06F-BB1B-48AE-8EA4-2B08DE14EE65}" type="presParOf" srcId="{7430CBA1-71E2-4EDE-AEAE-7F0633876030}" destId="{ADA6D73A-4A3D-45BB-A350-B220C8CD45A0}" srcOrd="1" destOrd="0" presId="urn:microsoft.com/office/officeart/2005/8/layout/hProcess11"/>
    <dgm:cxn modelId="{6CD30A78-ED0C-4D1E-90BA-2DFF718432B4}" type="presParOf" srcId="{7430CBA1-71E2-4EDE-AEAE-7F0633876030}" destId="{BE98CCE4-1EA5-426D-8144-C17D001C91BC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C80E067-B647-47BB-9DE3-F4AE3A5A36E2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9D87EEF-AD47-4A54-820E-CF869A3BEF77}">
      <dgm:prSet custT="1"/>
      <dgm:spPr/>
      <dgm:t>
        <a:bodyPr/>
        <a:lstStyle/>
        <a:p>
          <a:r>
            <a:rPr lang="en-US" sz="1800" dirty="0"/>
            <a:t>Select it, you will see a </a:t>
          </a:r>
          <a:r>
            <a:rPr lang="en-US" sz="1800" dirty="0">
              <a:highlight>
                <a:srgbClr val="FFFF00"/>
              </a:highlight>
            </a:rPr>
            <a:t>JPEG or PNG key </a:t>
          </a:r>
          <a:r>
            <a:rPr lang="en-US" sz="1800" dirty="0"/>
            <a:t>depending on which format of image you have opened</a:t>
          </a:r>
          <a:endParaRPr lang="en-IN" sz="1800" dirty="0"/>
        </a:p>
      </dgm:t>
    </dgm:pt>
    <dgm:pt modelId="{9FDEC0F1-99D2-477B-A7DB-0FE5015C98C2}" type="parTrans" cxnId="{AFFEDA2B-C543-4C1C-B9E1-86D05F34914E}">
      <dgm:prSet/>
      <dgm:spPr/>
      <dgm:t>
        <a:bodyPr/>
        <a:lstStyle/>
        <a:p>
          <a:endParaRPr lang="en-IN"/>
        </a:p>
      </dgm:t>
    </dgm:pt>
    <dgm:pt modelId="{1C95182D-5178-4E7C-A25C-7A4EACB89F38}" type="sibTrans" cxnId="{AFFEDA2B-C543-4C1C-B9E1-86D05F34914E}">
      <dgm:prSet/>
      <dgm:spPr/>
      <dgm:t>
        <a:bodyPr/>
        <a:lstStyle/>
        <a:p>
          <a:endParaRPr lang="en-IN"/>
        </a:p>
      </dgm:t>
    </dgm:pt>
    <dgm:pt modelId="{474B1885-16F0-470F-9CB3-59BB9D8EF953}">
      <dgm:prSet custT="1"/>
      <dgm:spPr/>
      <dgm:t>
        <a:bodyPr/>
        <a:lstStyle/>
        <a:p>
          <a:r>
            <a:rPr lang="en-US" sz="1800" dirty="0">
              <a:highlight>
                <a:srgbClr val="FFFF00"/>
              </a:highlight>
            </a:rPr>
            <a:t>Select and right click</a:t>
          </a:r>
          <a:r>
            <a:rPr lang="en-US" sz="1800" dirty="0"/>
            <a:t>. </a:t>
          </a:r>
          <a:endParaRPr lang="en-IN" sz="1800" dirty="0"/>
        </a:p>
      </dgm:t>
    </dgm:pt>
    <dgm:pt modelId="{4997BA0D-287E-42DD-85AE-688D3964C844}" type="parTrans" cxnId="{B9C22E1A-DB12-4AB6-A974-2C75BD7752B3}">
      <dgm:prSet/>
      <dgm:spPr/>
      <dgm:t>
        <a:bodyPr/>
        <a:lstStyle/>
        <a:p>
          <a:endParaRPr lang="en-IN"/>
        </a:p>
      </dgm:t>
    </dgm:pt>
    <dgm:pt modelId="{D2592B31-4292-4EBF-8E90-5394C3D25B53}" type="sibTrans" cxnId="{B9C22E1A-DB12-4AB6-A974-2C75BD7752B3}">
      <dgm:prSet/>
      <dgm:spPr/>
      <dgm:t>
        <a:bodyPr/>
        <a:lstStyle/>
        <a:p>
          <a:endParaRPr lang="en-IN"/>
        </a:p>
      </dgm:t>
    </dgm:pt>
    <dgm:pt modelId="{F1FFEC19-4FFF-4C1C-A32F-1A01790090DB}">
      <dgm:prSet custT="1"/>
      <dgm:spPr/>
      <dgm:t>
        <a:bodyPr/>
        <a:lstStyle/>
        <a:p>
          <a:r>
            <a:rPr lang="en-US" sz="1800" dirty="0"/>
            <a:t>You will get the </a:t>
          </a:r>
          <a:r>
            <a:rPr lang="en-US" sz="1800" dirty="0">
              <a:highlight>
                <a:srgbClr val="FFFF00"/>
              </a:highlight>
            </a:rPr>
            <a:t>actual file </a:t>
          </a:r>
          <a:r>
            <a:rPr lang="en-US" sz="1800" dirty="0"/>
            <a:t>which was opened by the Victim</a:t>
          </a:r>
          <a:endParaRPr lang="en-IN" sz="1800" dirty="0"/>
        </a:p>
      </dgm:t>
    </dgm:pt>
    <dgm:pt modelId="{E1B0658E-4A4B-46A3-BBDD-191D843757D7}" type="parTrans" cxnId="{79EC6B62-3EA8-4629-814B-7721F19D62B0}">
      <dgm:prSet/>
      <dgm:spPr/>
      <dgm:t>
        <a:bodyPr/>
        <a:lstStyle/>
        <a:p>
          <a:endParaRPr lang="en-IN"/>
        </a:p>
      </dgm:t>
    </dgm:pt>
    <dgm:pt modelId="{89D1866D-B167-4CE2-AC7B-A15ED244BB95}" type="sibTrans" cxnId="{79EC6B62-3EA8-4629-814B-7721F19D62B0}">
      <dgm:prSet/>
      <dgm:spPr/>
      <dgm:t>
        <a:bodyPr/>
        <a:lstStyle/>
        <a:p>
          <a:endParaRPr lang="en-IN"/>
        </a:p>
      </dgm:t>
    </dgm:pt>
    <dgm:pt modelId="{38DB14D4-106F-4C83-8370-0708EA5CA94D}">
      <dgm:prSet custT="1"/>
      <dgm:spPr/>
      <dgm:t>
        <a:bodyPr/>
        <a:lstStyle/>
        <a:p>
          <a:r>
            <a:rPr lang="en-US" sz="1800" dirty="0"/>
            <a:t>Select option </a:t>
          </a:r>
          <a:r>
            <a:rPr lang="en-US" sz="1800" b="1" dirty="0"/>
            <a:t>Export Selected Packet Bytes : </a:t>
          </a:r>
          <a:r>
            <a:rPr lang="en-US" sz="1800" dirty="0">
              <a:highlight>
                <a:srgbClr val="FFFF00"/>
              </a:highlight>
            </a:rPr>
            <a:t>Save file/ open</a:t>
          </a:r>
          <a:endParaRPr lang="en-IN" sz="1800" dirty="0">
            <a:highlight>
              <a:srgbClr val="FFFF00"/>
            </a:highlight>
          </a:endParaRPr>
        </a:p>
      </dgm:t>
    </dgm:pt>
    <dgm:pt modelId="{D30C6526-A2AF-41C2-A53D-9C0C66F3E34B}" type="parTrans" cxnId="{3BD921E0-746B-4956-A0DA-E912749446DC}">
      <dgm:prSet/>
      <dgm:spPr/>
      <dgm:t>
        <a:bodyPr/>
        <a:lstStyle/>
        <a:p>
          <a:endParaRPr lang="en-IN"/>
        </a:p>
      </dgm:t>
    </dgm:pt>
    <dgm:pt modelId="{BFAEE58D-2828-4DAE-8288-C5EDCA6E3A57}" type="sibTrans" cxnId="{3BD921E0-746B-4956-A0DA-E912749446DC}">
      <dgm:prSet/>
      <dgm:spPr/>
      <dgm:t>
        <a:bodyPr/>
        <a:lstStyle/>
        <a:p>
          <a:endParaRPr lang="en-IN"/>
        </a:p>
      </dgm:t>
    </dgm:pt>
    <dgm:pt modelId="{51087F3C-2158-411A-B3EB-608265D8889A}" type="pres">
      <dgm:prSet presAssocID="{AC80E067-B647-47BB-9DE3-F4AE3A5A36E2}" presName="Name0" presStyleCnt="0">
        <dgm:presLayoutVars>
          <dgm:dir/>
          <dgm:resizeHandles val="exact"/>
        </dgm:presLayoutVars>
      </dgm:prSet>
      <dgm:spPr/>
    </dgm:pt>
    <dgm:pt modelId="{9972D776-8CB7-4703-8B91-381837AC9059}" type="pres">
      <dgm:prSet presAssocID="{AC80E067-B647-47BB-9DE3-F4AE3A5A36E2}" presName="arrow" presStyleLbl="bgShp" presStyleIdx="0" presStyleCnt="1"/>
      <dgm:spPr/>
    </dgm:pt>
    <dgm:pt modelId="{5CD947B8-1CA2-4451-B805-013CA15CEE23}" type="pres">
      <dgm:prSet presAssocID="{AC80E067-B647-47BB-9DE3-F4AE3A5A36E2}" presName="points" presStyleCnt="0"/>
      <dgm:spPr/>
    </dgm:pt>
    <dgm:pt modelId="{4E344CE2-895E-4716-807F-3B579B9A26DC}" type="pres">
      <dgm:prSet presAssocID="{99D87EEF-AD47-4A54-820E-CF869A3BEF77}" presName="compositeA" presStyleCnt="0"/>
      <dgm:spPr/>
    </dgm:pt>
    <dgm:pt modelId="{28688B63-C6E2-4765-A68D-757C78430717}" type="pres">
      <dgm:prSet presAssocID="{99D87EEF-AD47-4A54-820E-CF869A3BEF77}" presName="textA" presStyleLbl="revTx" presStyleIdx="0" presStyleCnt="4">
        <dgm:presLayoutVars>
          <dgm:bulletEnabled val="1"/>
        </dgm:presLayoutVars>
      </dgm:prSet>
      <dgm:spPr/>
    </dgm:pt>
    <dgm:pt modelId="{A59ADB69-466B-422F-A92B-F8FF896A57EC}" type="pres">
      <dgm:prSet presAssocID="{99D87EEF-AD47-4A54-820E-CF869A3BEF77}" presName="circleA" presStyleLbl="node1" presStyleIdx="0" presStyleCnt="4"/>
      <dgm:spPr/>
    </dgm:pt>
    <dgm:pt modelId="{D571C265-49A1-4FB8-BD0F-A638F8DD2504}" type="pres">
      <dgm:prSet presAssocID="{99D87EEF-AD47-4A54-820E-CF869A3BEF77}" presName="spaceA" presStyleCnt="0"/>
      <dgm:spPr/>
    </dgm:pt>
    <dgm:pt modelId="{B73A1DFD-49C2-433C-BA04-6A6C54DA03B3}" type="pres">
      <dgm:prSet presAssocID="{1C95182D-5178-4E7C-A25C-7A4EACB89F38}" presName="space" presStyleCnt="0"/>
      <dgm:spPr/>
    </dgm:pt>
    <dgm:pt modelId="{DDB8F234-3009-4CA1-9A4E-4EB69B683DCA}" type="pres">
      <dgm:prSet presAssocID="{474B1885-16F0-470F-9CB3-59BB9D8EF953}" presName="compositeB" presStyleCnt="0"/>
      <dgm:spPr/>
    </dgm:pt>
    <dgm:pt modelId="{B0BF16AE-5475-4F83-A51C-5B1302E94212}" type="pres">
      <dgm:prSet presAssocID="{474B1885-16F0-470F-9CB3-59BB9D8EF953}" presName="textB" presStyleLbl="revTx" presStyleIdx="1" presStyleCnt="4">
        <dgm:presLayoutVars>
          <dgm:bulletEnabled val="1"/>
        </dgm:presLayoutVars>
      </dgm:prSet>
      <dgm:spPr/>
    </dgm:pt>
    <dgm:pt modelId="{1833B417-7113-4956-85E7-FB5EF613B32A}" type="pres">
      <dgm:prSet presAssocID="{474B1885-16F0-470F-9CB3-59BB9D8EF953}" presName="circleB" presStyleLbl="node1" presStyleIdx="1" presStyleCnt="4"/>
      <dgm:spPr/>
    </dgm:pt>
    <dgm:pt modelId="{3928A714-5C47-42B8-9021-082266B10840}" type="pres">
      <dgm:prSet presAssocID="{474B1885-16F0-470F-9CB3-59BB9D8EF953}" presName="spaceB" presStyleCnt="0"/>
      <dgm:spPr/>
    </dgm:pt>
    <dgm:pt modelId="{7CEBDDE7-A2E8-4B65-948E-ABB05F167B81}" type="pres">
      <dgm:prSet presAssocID="{D2592B31-4292-4EBF-8E90-5394C3D25B53}" presName="space" presStyleCnt="0"/>
      <dgm:spPr/>
    </dgm:pt>
    <dgm:pt modelId="{CD6E4ABC-60B8-4D34-8B1D-E502038388EC}" type="pres">
      <dgm:prSet presAssocID="{38DB14D4-106F-4C83-8370-0708EA5CA94D}" presName="compositeA" presStyleCnt="0"/>
      <dgm:spPr/>
    </dgm:pt>
    <dgm:pt modelId="{6A464BA8-392E-4A17-A37B-E869E9D094C7}" type="pres">
      <dgm:prSet presAssocID="{38DB14D4-106F-4C83-8370-0708EA5CA94D}" presName="textA" presStyleLbl="revTx" presStyleIdx="2" presStyleCnt="4">
        <dgm:presLayoutVars>
          <dgm:bulletEnabled val="1"/>
        </dgm:presLayoutVars>
      </dgm:prSet>
      <dgm:spPr/>
    </dgm:pt>
    <dgm:pt modelId="{BB0A8CED-E066-4A8C-B35E-F5974EECC2DF}" type="pres">
      <dgm:prSet presAssocID="{38DB14D4-106F-4C83-8370-0708EA5CA94D}" presName="circleA" presStyleLbl="node1" presStyleIdx="2" presStyleCnt="4"/>
      <dgm:spPr/>
    </dgm:pt>
    <dgm:pt modelId="{20319EA7-073D-42D3-9AEF-12498A43A183}" type="pres">
      <dgm:prSet presAssocID="{38DB14D4-106F-4C83-8370-0708EA5CA94D}" presName="spaceA" presStyleCnt="0"/>
      <dgm:spPr/>
    </dgm:pt>
    <dgm:pt modelId="{6A7E0EB2-AAA0-4496-BC0D-84BE7AB6BF76}" type="pres">
      <dgm:prSet presAssocID="{BFAEE58D-2828-4DAE-8288-C5EDCA6E3A57}" presName="space" presStyleCnt="0"/>
      <dgm:spPr/>
    </dgm:pt>
    <dgm:pt modelId="{F726E02D-C166-4F2B-BAF2-5C3E2DCCA683}" type="pres">
      <dgm:prSet presAssocID="{F1FFEC19-4FFF-4C1C-A32F-1A01790090DB}" presName="compositeB" presStyleCnt="0"/>
      <dgm:spPr/>
    </dgm:pt>
    <dgm:pt modelId="{C0CF55FF-4F72-4646-8782-1BB3C71B73D2}" type="pres">
      <dgm:prSet presAssocID="{F1FFEC19-4FFF-4C1C-A32F-1A01790090DB}" presName="textB" presStyleLbl="revTx" presStyleIdx="3" presStyleCnt="4">
        <dgm:presLayoutVars>
          <dgm:bulletEnabled val="1"/>
        </dgm:presLayoutVars>
      </dgm:prSet>
      <dgm:spPr/>
    </dgm:pt>
    <dgm:pt modelId="{2DDB0021-C587-48EB-977E-7DEA728E2318}" type="pres">
      <dgm:prSet presAssocID="{F1FFEC19-4FFF-4C1C-A32F-1A01790090DB}" presName="circleB" presStyleLbl="node1" presStyleIdx="3" presStyleCnt="4"/>
      <dgm:spPr/>
    </dgm:pt>
    <dgm:pt modelId="{A5AA7C80-F2F7-4906-A21E-88E447C869F0}" type="pres">
      <dgm:prSet presAssocID="{F1FFEC19-4FFF-4C1C-A32F-1A01790090DB}" presName="spaceB" presStyleCnt="0"/>
      <dgm:spPr/>
    </dgm:pt>
  </dgm:ptLst>
  <dgm:cxnLst>
    <dgm:cxn modelId="{B9C22E1A-DB12-4AB6-A974-2C75BD7752B3}" srcId="{AC80E067-B647-47BB-9DE3-F4AE3A5A36E2}" destId="{474B1885-16F0-470F-9CB3-59BB9D8EF953}" srcOrd="1" destOrd="0" parTransId="{4997BA0D-287E-42DD-85AE-688D3964C844}" sibTransId="{D2592B31-4292-4EBF-8E90-5394C3D25B53}"/>
    <dgm:cxn modelId="{A302892A-932F-45CE-A697-3FBAF710332F}" type="presOf" srcId="{F1FFEC19-4FFF-4C1C-A32F-1A01790090DB}" destId="{C0CF55FF-4F72-4646-8782-1BB3C71B73D2}" srcOrd="0" destOrd="0" presId="urn:microsoft.com/office/officeart/2005/8/layout/hProcess11"/>
    <dgm:cxn modelId="{AFFEDA2B-C543-4C1C-B9E1-86D05F34914E}" srcId="{AC80E067-B647-47BB-9DE3-F4AE3A5A36E2}" destId="{99D87EEF-AD47-4A54-820E-CF869A3BEF77}" srcOrd="0" destOrd="0" parTransId="{9FDEC0F1-99D2-477B-A7DB-0FE5015C98C2}" sibTransId="{1C95182D-5178-4E7C-A25C-7A4EACB89F38}"/>
    <dgm:cxn modelId="{4695595D-3EB5-475E-A849-ED6AF8CDC73B}" type="presOf" srcId="{99D87EEF-AD47-4A54-820E-CF869A3BEF77}" destId="{28688B63-C6E2-4765-A68D-757C78430717}" srcOrd="0" destOrd="0" presId="urn:microsoft.com/office/officeart/2005/8/layout/hProcess11"/>
    <dgm:cxn modelId="{79EC6B62-3EA8-4629-814B-7721F19D62B0}" srcId="{AC80E067-B647-47BB-9DE3-F4AE3A5A36E2}" destId="{F1FFEC19-4FFF-4C1C-A32F-1A01790090DB}" srcOrd="3" destOrd="0" parTransId="{E1B0658E-4A4B-46A3-BBDD-191D843757D7}" sibTransId="{89D1866D-B167-4CE2-AC7B-A15ED244BB95}"/>
    <dgm:cxn modelId="{0245C562-B195-47DD-A2C6-7458EE9DA378}" type="presOf" srcId="{38DB14D4-106F-4C83-8370-0708EA5CA94D}" destId="{6A464BA8-392E-4A17-A37B-E869E9D094C7}" srcOrd="0" destOrd="0" presId="urn:microsoft.com/office/officeart/2005/8/layout/hProcess11"/>
    <dgm:cxn modelId="{C6485B4D-23E3-4B37-BEE2-74DEB4ED0E3E}" type="presOf" srcId="{474B1885-16F0-470F-9CB3-59BB9D8EF953}" destId="{B0BF16AE-5475-4F83-A51C-5B1302E94212}" srcOrd="0" destOrd="0" presId="urn:microsoft.com/office/officeart/2005/8/layout/hProcess11"/>
    <dgm:cxn modelId="{3BD921E0-746B-4956-A0DA-E912749446DC}" srcId="{AC80E067-B647-47BB-9DE3-F4AE3A5A36E2}" destId="{38DB14D4-106F-4C83-8370-0708EA5CA94D}" srcOrd="2" destOrd="0" parTransId="{D30C6526-A2AF-41C2-A53D-9C0C66F3E34B}" sibTransId="{BFAEE58D-2828-4DAE-8288-C5EDCA6E3A57}"/>
    <dgm:cxn modelId="{E7BE9EE4-F1F3-4A98-97A4-984963959EB2}" type="presOf" srcId="{AC80E067-B647-47BB-9DE3-F4AE3A5A36E2}" destId="{51087F3C-2158-411A-B3EB-608265D8889A}" srcOrd="0" destOrd="0" presId="urn:microsoft.com/office/officeart/2005/8/layout/hProcess11"/>
    <dgm:cxn modelId="{46250DCF-3C22-4C21-A973-CF6DFA939074}" type="presParOf" srcId="{51087F3C-2158-411A-B3EB-608265D8889A}" destId="{9972D776-8CB7-4703-8B91-381837AC9059}" srcOrd="0" destOrd="0" presId="urn:microsoft.com/office/officeart/2005/8/layout/hProcess11"/>
    <dgm:cxn modelId="{6D2AE9FB-F47E-4D38-B99C-E0100BCADAF1}" type="presParOf" srcId="{51087F3C-2158-411A-B3EB-608265D8889A}" destId="{5CD947B8-1CA2-4451-B805-013CA15CEE23}" srcOrd="1" destOrd="0" presId="urn:microsoft.com/office/officeart/2005/8/layout/hProcess11"/>
    <dgm:cxn modelId="{3033EF3B-750D-4983-A0BD-A4B726BC9CE7}" type="presParOf" srcId="{5CD947B8-1CA2-4451-B805-013CA15CEE23}" destId="{4E344CE2-895E-4716-807F-3B579B9A26DC}" srcOrd="0" destOrd="0" presId="urn:microsoft.com/office/officeart/2005/8/layout/hProcess11"/>
    <dgm:cxn modelId="{74464B87-2281-4608-9D49-53959C6C599D}" type="presParOf" srcId="{4E344CE2-895E-4716-807F-3B579B9A26DC}" destId="{28688B63-C6E2-4765-A68D-757C78430717}" srcOrd="0" destOrd="0" presId="urn:microsoft.com/office/officeart/2005/8/layout/hProcess11"/>
    <dgm:cxn modelId="{9799CF85-C4C7-4E5A-A0E2-80552E7D61AC}" type="presParOf" srcId="{4E344CE2-895E-4716-807F-3B579B9A26DC}" destId="{A59ADB69-466B-422F-A92B-F8FF896A57EC}" srcOrd="1" destOrd="0" presId="urn:microsoft.com/office/officeart/2005/8/layout/hProcess11"/>
    <dgm:cxn modelId="{7EC93E1F-5285-46F2-9083-6F8992D700B7}" type="presParOf" srcId="{4E344CE2-895E-4716-807F-3B579B9A26DC}" destId="{D571C265-49A1-4FB8-BD0F-A638F8DD2504}" srcOrd="2" destOrd="0" presId="urn:microsoft.com/office/officeart/2005/8/layout/hProcess11"/>
    <dgm:cxn modelId="{C49DC0C3-431A-49C7-84D0-2729528154A4}" type="presParOf" srcId="{5CD947B8-1CA2-4451-B805-013CA15CEE23}" destId="{B73A1DFD-49C2-433C-BA04-6A6C54DA03B3}" srcOrd="1" destOrd="0" presId="urn:microsoft.com/office/officeart/2005/8/layout/hProcess11"/>
    <dgm:cxn modelId="{45AE2CCD-EBFF-4B64-B215-9DDD74EC6DB9}" type="presParOf" srcId="{5CD947B8-1CA2-4451-B805-013CA15CEE23}" destId="{DDB8F234-3009-4CA1-9A4E-4EB69B683DCA}" srcOrd="2" destOrd="0" presId="urn:microsoft.com/office/officeart/2005/8/layout/hProcess11"/>
    <dgm:cxn modelId="{2CC947C8-E20C-4D70-ADCD-1CFFE0B0728E}" type="presParOf" srcId="{DDB8F234-3009-4CA1-9A4E-4EB69B683DCA}" destId="{B0BF16AE-5475-4F83-A51C-5B1302E94212}" srcOrd="0" destOrd="0" presId="urn:microsoft.com/office/officeart/2005/8/layout/hProcess11"/>
    <dgm:cxn modelId="{64C5682E-BD54-41E6-A0E6-ED3BF682A373}" type="presParOf" srcId="{DDB8F234-3009-4CA1-9A4E-4EB69B683DCA}" destId="{1833B417-7113-4956-85E7-FB5EF613B32A}" srcOrd="1" destOrd="0" presId="urn:microsoft.com/office/officeart/2005/8/layout/hProcess11"/>
    <dgm:cxn modelId="{4B88C663-0C48-49D7-A0D1-5245D22D259D}" type="presParOf" srcId="{DDB8F234-3009-4CA1-9A4E-4EB69B683DCA}" destId="{3928A714-5C47-42B8-9021-082266B10840}" srcOrd="2" destOrd="0" presId="urn:microsoft.com/office/officeart/2005/8/layout/hProcess11"/>
    <dgm:cxn modelId="{764CCEDC-7333-40F9-AD7A-A857FAD701FB}" type="presParOf" srcId="{5CD947B8-1CA2-4451-B805-013CA15CEE23}" destId="{7CEBDDE7-A2E8-4B65-948E-ABB05F167B81}" srcOrd="3" destOrd="0" presId="urn:microsoft.com/office/officeart/2005/8/layout/hProcess11"/>
    <dgm:cxn modelId="{17D543AD-8D4D-4F60-BEB0-A437D92F83C0}" type="presParOf" srcId="{5CD947B8-1CA2-4451-B805-013CA15CEE23}" destId="{CD6E4ABC-60B8-4D34-8B1D-E502038388EC}" srcOrd="4" destOrd="0" presId="urn:microsoft.com/office/officeart/2005/8/layout/hProcess11"/>
    <dgm:cxn modelId="{EEEB1FF0-2858-4486-AFA8-5A448F2B3E16}" type="presParOf" srcId="{CD6E4ABC-60B8-4D34-8B1D-E502038388EC}" destId="{6A464BA8-392E-4A17-A37B-E869E9D094C7}" srcOrd="0" destOrd="0" presId="urn:microsoft.com/office/officeart/2005/8/layout/hProcess11"/>
    <dgm:cxn modelId="{5DF7CB2E-0D60-45BA-9E23-72D30A999816}" type="presParOf" srcId="{CD6E4ABC-60B8-4D34-8B1D-E502038388EC}" destId="{BB0A8CED-E066-4A8C-B35E-F5974EECC2DF}" srcOrd="1" destOrd="0" presId="urn:microsoft.com/office/officeart/2005/8/layout/hProcess11"/>
    <dgm:cxn modelId="{860C8938-82FE-48C1-A41D-3DFEBB6AAF2C}" type="presParOf" srcId="{CD6E4ABC-60B8-4D34-8B1D-E502038388EC}" destId="{20319EA7-073D-42D3-9AEF-12498A43A183}" srcOrd="2" destOrd="0" presId="urn:microsoft.com/office/officeart/2005/8/layout/hProcess11"/>
    <dgm:cxn modelId="{2BA0CD9E-E803-4CF8-83B2-7B6114C17814}" type="presParOf" srcId="{5CD947B8-1CA2-4451-B805-013CA15CEE23}" destId="{6A7E0EB2-AAA0-4496-BC0D-84BE7AB6BF76}" srcOrd="5" destOrd="0" presId="urn:microsoft.com/office/officeart/2005/8/layout/hProcess11"/>
    <dgm:cxn modelId="{02BC4F15-7218-437C-BA96-1F58E9D355A4}" type="presParOf" srcId="{5CD947B8-1CA2-4451-B805-013CA15CEE23}" destId="{F726E02D-C166-4F2B-BAF2-5C3E2DCCA683}" srcOrd="6" destOrd="0" presId="urn:microsoft.com/office/officeart/2005/8/layout/hProcess11"/>
    <dgm:cxn modelId="{47EFC084-DFD0-4F39-B1D9-AE574BF02432}" type="presParOf" srcId="{F726E02D-C166-4F2B-BAF2-5C3E2DCCA683}" destId="{C0CF55FF-4F72-4646-8782-1BB3C71B73D2}" srcOrd="0" destOrd="0" presId="urn:microsoft.com/office/officeart/2005/8/layout/hProcess11"/>
    <dgm:cxn modelId="{CF1C02BE-8402-4B9F-9B9F-4F72C9E0D595}" type="presParOf" srcId="{F726E02D-C166-4F2B-BAF2-5C3E2DCCA683}" destId="{2DDB0021-C587-48EB-977E-7DEA728E2318}" srcOrd="1" destOrd="0" presId="urn:microsoft.com/office/officeart/2005/8/layout/hProcess11"/>
    <dgm:cxn modelId="{BBB60124-4090-4C0B-ACE6-0957FED7DDAB}" type="presParOf" srcId="{F726E02D-C166-4F2B-BAF2-5C3E2DCCA683}" destId="{A5AA7C80-F2F7-4906-A21E-88E447C869F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E1284B2-8905-4A1A-8FFB-129408676529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381EBA7-817C-45D0-AD81-80D96C33678A}">
      <dgm:prSet custT="1"/>
      <dgm:spPr/>
      <dgm:t>
        <a:bodyPr/>
        <a:lstStyle/>
        <a:p>
          <a:r>
            <a:rPr lang="en-US" sz="1600" dirty="0"/>
            <a:t>Start Wireshark</a:t>
          </a:r>
          <a:endParaRPr lang="en-IN" sz="1600" dirty="0"/>
        </a:p>
      </dgm:t>
    </dgm:pt>
    <dgm:pt modelId="{F21078D3-1068-419A-A963-CBF10BD382DF}" type="parTrans" cxnId="{9C3773B5-4FA1-438B-B270-A6A559F212D2}">
      <dgm:prSet/>
      <dgm:spPr/>
      <dgm:t>
        <a:bodyPr/>
        <a:lstStyle/>
        <a:p>
          <a:endParaRPr lang="en-IN"/>
        </a:p>
      </dgm:t>
    </dgm:pt>
    <dgm:pt modelId="{6A0C05B1-BD61-4245-956F-9DEC467380CE}" type="sibTrans" cxnId="{9C3773B5-4FA1-438B-B270-A6A559F212D2}">
      <dgm:prSet/>
      <dgm:spPr/>
      <dgm:t>
        <a:bodyPr/>
        <a:lstStyle/>
        <a:p>
          <a:endParaRPr lang="en-IN"/>
        </a:p>
      </dgm:t>
    </dgm:pt>
    <dgm:pt modelId="{6B40E9F8-E9CE-4A72-AA23-EDC940BC56A0}">
      <dgm:prSet custT="1"/>
      <dgm:spPr/>
      <dgm:t>
        <a:bodyPr/>
        <a:lstStyle/>
        <a:p>
          <a:r>
            <a:rPr lang="en-US" sz="1600" b="1" dirty="0">
              <a:highlight>
                <a:srgbClr val="FFFF00"/>
              </a:highlight>
            </a:rPr>
            <a:t>Open a HTTP login </a:t>
          </a:r>
          <a:r>
            <a:rPr lang="en-US" sz="1600" dirty="0"/>
            <a:t>website</a:t>
          </a:r>
          <a:endParaRPr lang="en-IN" sz="1600" dirty="0"/>
        </a:p>
      </dgm:t>
    </dgm:pt>
    <dgm:pt modelId="{D0C22FA8-E566-47D0-8F83-605015AFEBA4}" type="parTrans" cxnId="{1AF77A95-83D8-43C7-90C1-A329015A7F0F}">
      <dgm:prSet/>
      <dgm:spPr/>
      <dgm:t>
        <a:bodyPr/>
        <a:lstStyle/>
        <a:p>
          <a:endParaRPr lang="en-IN"/>
        </a:p>
      </dgm:t>
    </dgm:pt>
    <dgm:pt modelId="{F1F21E75-AB9B-4278-881F-978508927EB6}" type="sibTrans" cxnId="{1AF77A95-83D8-43C7-90C1-A329015A7F0F}">
      <dgm:prSet/>
      <dgm:spPr/>
      <dgm:t>
        <a:bodyPr/>
        <a:lstStyle/>
        <a:p>
          <a:endParaRPr lang="en-IN"/>
        </a:p>
      </dgm:t>
    </dgm:pt>
    <dgm:pt modelId="{4BD2A1B7-243E-4A94-9C6D-CA3D27CAA70C}">
      <dgm:prSet custT="1"/>
      <dgm:spPr/>
      <dgm:t>
        <a:bodyPr/>
        <a:lstStyle/>
        <a:p>
          <a:r>
            <a:rPr lang="en-US" sz="1600" b="1" dirty="0">
              <a:highlight>
                <a:srgbClr val="FFFF00"/>
              </a:highlight>
            </a:rPr>
            <a:t>Enter username and password credentials</a:t>
          </a:r>
          <a:r>
            <a:rPr lang="en-US" sz="1600" dirty="0"/>
            <a:t> (e.g. game site, </a:t>
          </a:r>
          <a:r>
            <a:rPr lang="en-US" sz="1600" dirty="0" err="1"/>
            <a:t>erp</a:t>
          </a:r>
          <a:r>
            <a:rPr lang="en-US" sz="1600" dirty="0"/>
            <a:t>, LMS)</a:t>
          </a:r>
          <a:endParaRPr lang="en-IN" sz="1600" dirty="0"/>
        </a:p>
      </dgm:t>
    </dgm:pt>
    <dgm:pt modelId="{A02F432E-7DF3-41FE-9F0C-D5986BA6EAA8}" type="parTrans" cxnId="{82BE255E-7378-476E-9EE3-090CAEACEBC1}">
      <dgm:prSet/>
      <dgm:spPr/>
      <dgm:t>
        <a:bodyPr/>
        <a:lstStyle/>
        <a:p>
          <a:endParaRPr lang="en-IN"/>
        </a:p>
      </dgm:t>
    </dgm:pt>
    <dgm:pt modelId="{199BC19B-2AD3-4583-92D2-AFB064E404A4}" type="sibTrans" cxnId="{82BE255E-7378-476E-9EE3-090CAEACEBC1}">
      <dgm:prSet/>
      <dgm:spPr/>
      <dgm:t>
        <a:bodyPr/>
        <a:lstStyle/>
        <a:p>
          <a:endParaRPr lang="en-IN"/>
        </a:p>
      </dgm:t>
    </dgm:pt>
    <dgm:pt modelId="{E7481A0F-E504-4C2C-8C08-40F393F3972E}">
      <dgm:prSet custT="1"/>
      <dgm:spPr/>
      <dgm:t>
        <a:bodyPr/>
        <a:lstStyle/>
        <a:p>
          <a:r>
            <a:rPr lang="en-US" sz="1400" dirty="0"/>
            <a:t>E.g. http://www.addictinggames.com/</a:t>
          </a:r>
          <a:endParaRPr lang="en-IN" sz="1400" dirty="0"/>
        </a:p>
      </dgm:t>
    </dgm:pt>
    <dgm:pt modelId="{6289BF93-B127-4912-AE0D-278C44056DE2}" type="parTrans" cxnId="{800BA9C9-2E87-4061-8A12-9BDA88F11CCA}">
      <dgm:prSet/>
      <dgm:spPr/>
      <dgm:t>
        <a:bodyPr/>
        <a:lstStyle/>
        <a:p>
          <a:endParaRPr lang="en-IN"/>
        </a:p>
      </dgm:t>
    </dgm:pt>
    <dgm:pt modelId="{8075DEF5-DC89-4337-A94D-1BF7124456BF}" type="sibTrans" cxnId="{800BA9C9-2E87-4061-8A12-9BDA88F11CCA}">
      <dgm:prSet/>
      <dgm:spPr/>
      <dgm:t>
        <a:bodyPr/>
        <a:lstStyle/>
        <a:p>
          <a:endParaRPr lang="en-IN"/>
        </a:p>
      </dgm:t>
    </dgm:pt>
    <dgm:pt modelId="{6050B10C-C831-4C8C-90EE-F348A2F1198F}">
      <dgm:prSet custT="1"/>
      <dgm:spPr/>
      <dgm:t>
        <a:bodyPr/>
        <a:lstStyle/>
        <a:p>
          <a:r>
            <a:rPr lang="en-US" sz="1600" dirty="0"/>
            <a:t>Apply </a:t>
          </a:r>
          <a:r>
            <a:rPr lang="en-US" sz="1600" b="1" dirty="0">
              <a:highlight>
                <a:srgbClr val="FFFF00"/>
              </a:highlight>
            </a:rPr>
            <a:t>HTTP as filter </a:t>
          </a:r>
          <a:r>
            <a:rPr lang="en-US" sz="1600" dirty="0"/>
            <a:t>and locate a POST packet</a:t>
          </a:r>
          <a:endParaRPr lang="en-IN" sz="1600" dirty="0"/>
        </a:p>
      </dgm:t>
    </dgm:pt>
    <dgm:pt modelId="{55F52F9A-E0CA-41CB-BF74-5725C6454BB2}" type="parTrans" cxnId="{EE260543-5051-4991-BAF0-C0C57DB14F01}">
      <dgm:prSet/>
      <dgm:spPr/>
      <dgm:t>
        <a:bodyPr/>
        <a:lstStyle/>
        <a:p>
          <a:endParaRPr lang="en-IN"/>
        </a:p>
      </dgm:t>
    </dgm:pt>
    <dgm:pt modelId="{BC3DA8A6-9950-48CC-A5D9-F0E3DCB66FC3}" type="sibTrans" cxnId="{EE260543-5051-4991-BAF0-C0C57DB14F01}">
      <dgm:prSet/>
      <dgm:spPr/>
      <dgm:t>
        <a:bodyPr/>
        <a:lstStyle/>
        <a:p>
          <a:endParaRPr lang="en-IN"/>
        </a:p>
      </dgm:t>
    </dgm:pt>
    <dgm:pt modelId="{680A9CD8-FF00-4BE7-A69B-11262FBF364E}">
      <dgm:prSet custT="1"/>
      <dgm:spPr/>
      <dgm:t>
        <a:bodyPr/>
        <a:lstStyle/>
        <a:p>
          <a:r>
            <a:rPr lang="en-US" sz="1600" dirty="0"/>
            <a:t>Right click and select </a:t>
          </a:r>
          <a:r>
            <a:rPr lang="en-US" sz="1600" b="1" dirty="0">
              <a:highlight>
                <a:srgbClr val="FFFF00"/>
              </a:highlight>
            </a:rPr>
            <a:t>Follow TCP Stream</a:t>
          </a:r>
          <a:endParaRPr lang="en-IN" sz="1600" dirty="0">
            <a:highlight>
              <a:srgbClr val="FFFF00"/>
            </a:highlight>
          </a:endParaRPr>
        </a:p>
      </dgm:t>
    </dgm:pt>
    <dgm:pt modelId="{EC86F710-1A63-4C86-8823-EC6F97020E91}" type="parTrans" cxnId="{1377F0C9-E8D6-49E0-B449-FC7A209790B3}">
      <dgm:prSet/>
      <dgm:spPr/>
      <dgm:t>
        <a:bodyPr/>
        <a:lstStyle/>
        <a:p>
          <a:endParaRPr lang="en-IN"/>
        </a:p>
      </dgm:t>
    </dgm:pt>
    <dgm:pt modelId="{49E7D42E-CA8C-4648-895D-386C3B24EC7B}" type="sibTrans" cxnId="{1377F0C9-E8D6-49E0-B449-FC7A209790B3}">
      <dgm:prSet/>
      <dgm:spPr/>
      <dgm:t>
        <a:bodyPr/>
        <a:lstStyle/>
        <a:p>
          <a:endParaRPr lang="en-IN"/>
        </a:p>
      </dgm:t>
    </dgm:pt>
    <dgm:pt modelId="{51C744DE-160F-434C-AD60-4F61FB7A4601}">
      <dgm:prSet custT="1"/>
      <dgm:spPr/>
      <dgm:t>
        <a:bodyPr/>
        <a:lstStyle/>
        <a:p>
          <a:r>
            <a:rPr lang="en-US" sz="1600" dirty="0">
              <a:highlight>
                <a:srgbClr val="FFFF00"/>
              </a:highlight>
            </a:rPr>
            <a:t>Find username and password </a:t>
          </a:r>
          <a:r>
            <a:rPr lang="en-US" sz="1600" dirty="0"/>
            <a:t>there</a:t>
          </a:r>
          <a:endParaRPr lang="en-IN" sz="1600" dirty="0"/>
        </a:p>
      </dgm:t>
    </dgm:pt>
    <dgm:pt modelId="{897D5649-0115-40EB-9AA8-F7E03708F115}" type="parTrans" cxnId="{B5FA589C-6591-426F-AE51-703E32058089}">
      <dgm:prSet/>
      <dgm:spPr/>
      <dgm:t>
        <a:bodyPr/>
        <a:lstStyle/>
        <a:p>
          <a:endParaRPr lang="en-IN"/>
        </a:p>
      </dgm:t>
    </dgm:pt>
    <dgm:pt modelId="{70FEB30E-1B74-4788-B0A1-092DE233C2C4}" type="sibTrans" cxnId="{B5FA589C-6591-426F-AE51-703E32058089}">
      <dgm:prSet/>
      <dgm:spPr/>
      <dgm:t>
        <a:bodyPr/>
        <a:lstStyle/>
        <a:p>
          <a:endParaRPr lang="en-IN"/>
        </a:p>
      </dgm:t>
    </dgm:pt>
    <dgm:pt modelId="{041431F5-957A-4DFA-A0EC-C1881F20AAB9}">
      <dgm:prSet custT="1"/>
      <dgm:spPr/>
      <dgm:t>
        <a:bodyPr/>
        <a:lstStyle/>
        <a:p>
          <a:r>
            <a:rPr lang="en-US" sz="1600" dirty="0"/>
            <a:t>If insecure username &amp; password are visible in plaintext form</a:t>
          </a:r>
          <a:endParaRPr lang="en-IN" sz="1600" dirty="0"/>
        </a:p>
      </dgm:t>
    </dgm:pt>
    <dgm:pt modelId="{4B3A1D69-B798-4EE7-9258-5696857AAFBC}" type="parTrans" cxnId="{725B273A-CF62-402D-A753-FC89A01796B8}">
      <dgm:prSet/>
      <dgm:spPr/>
      <dgm:t>
        <a:bodyPr/>
        <a:lstStyle/>
        <a:p>
          <a:endParaRPr lang="en-IN"/>
        </a:p>
      </dgm:t>
    </dgm:pt>
    <dgm:pt modelId="{7527FB09-8E15-43BC-9A68-8B362EEB6512}" type="sibTrans" cxnId="{725B273A-CF62-402D-A753-FC89A01796B8}">
      <dgm:prSet/>
      <dgm:spPr/>
      <dgm:t>
        <a:bodyPr/>
        <a:lstStyle/>
        <a:p>
          <a:endParaRPr lang="en-IN"/>
        </a:p>
      </dgm:t>
    </dgm:pt>
    <dgm:pt modelId="{DAB39ECE-4542-427E-8946-9F9E3E9A1133}">
      <dgm:prSet custT="1"/>
      <dgm:spPr/>
      <dgm:t>
        <a:bodyPr/>
        <a:lstStyle/>
        <a:p>
          <a:r>
            <a:rPr lang="en-US" sz="1600" dirty="0"/>
            <a:t>If secure, username &amp; password might be available in encrypted form</a:t>
          </a:r>
          <a:endParaRPr lang="en-IN" sz="1600" dirty="0"/>
        </a:p>
      </dgm:t>
    </dgm:pt>
    <dgm:pt modelId="{F714C096-57E8-4342-8C53-4F521318E70E}" type="parTrans" cxnId="{4364E360-1E3D-49EE-AF7D-FB538CD42377}">
      <dgm:prSet/>
      <dgm:spPr/>
      <dgm:t>
        <a:bodyPr/>
        <a:lstStyle/>
        <a:p>
          <a:endParaRPr lang="en-IN"/>
        </a:p>
      </dgm:t>
    </dgm:pt>
    <dgm:pt modelId="{86307EA9-7C3E-44ED-A9FE-F0B31208AA55}" type="sibTrans" cxnId="{4364E360-1E3D-49EE-AF7D-FB538CD42377}">
      <dgm:prSet/>
      <dgm:spPr/>
      <dgm:t>
        <a:bodyPr/>
        <a:lstStyle/>
        <a:p>
          <a:endParaRPr lang="en-IN"/>
        </a:p>
      </dgm:t>
    </dgm:pt>
    <dgm:pt modelId="{775AD3D2-382D-4040-BD55-3D29909F8547}" type="pres">
      <dgm:prSet presAssocID="{6E1284B2-8905-4A1A-8FFB-129408676529}" presName="Name0" presStyleCnt="0">
        <dgm:presLayoutVars>
          <dgm:dir/>
          <dgm:resizeHandles val="exact"/>
        </dgm:presLayoutVars>
      </dgm:prSet>
      <dgm:spPr/>
    </dgm:pt>
    <dgm:pt modelId="{655BD92E-9C28-4F7C-81A5-C654D61C0312}" type="pres">
      <dgm:prSet presAssocID="{6E1284B2-8905-4A1A-8FFB-129408676529}" presName="arrow" presStyleLbl="bgShp" presStyleIdx="0" presStyleCnt="1"/>
      <dgm:spPr/>
    </dgm:pt>
    <dgm:pt modelId="{30FD51BC-5DE2-4403-9A17-B5D59A72C41B}" type="pres">
      <dgm:prSet presAssocID="{6E1284B2-8905-4A1A-8FFB-129408676529}" presName="points" presStyleCnt="0"/>
      <dgm:spPr/>
    </dgm:pt>
    <dgm:pt modelId="{BFA7A762-0E92-4E32-8E29-8BB01472FE5D}" type="pres">
      <dgm:prSet presAssocID="{4381EBA7-817C-45D0-AD81-80D96C33678A}" presName="compositeA" presStyleCnt="0"/>
      <dgm:spPr/>
    </dgm:pt>
    <dgm:pt modelId="{EAD0DBCB-E8BC-43F8-8AC1-7BD18677DF3F}" type="pres">
      <dgm:prSet presAssocID="{4381EBA7-817C-45D0-AD81-80D96C33678A}" presName="textA" presStyleLbl="revTx" presStyleIdx="0" presStyleCnt="8">
        <dgm:presLayoutVars>
          <dgm:bulletEnabled val="1"/>
        </dgm:presLayoutVars>
      </dgm:prSet>
      <dgm:spPr/>
    </dgm:pt>
    <dgm:pt modelId="{16D4B214-EA3C-43C0-9AA9-0EC957852C6C}" type="pres">
      <dgm:prSet presAssocID="{4381EBA7-817C-45D0-AD81-80D96C33678A}" presName="circleA" presStyleLbl="node1" presStyleIdx="0" presStyleCnt="8"/>
      <dgm:spPr/>
    </dgm:pt>
    <dgm:pt modelId="{34C13C58-D411-40A0-A4DD-8CBADFB68B33}" type="pres">
      <dgm:prSet presAssocID="{4381EBA7-817C-45D0-AD81-80D96C33678A}" presName="spaceA" presStyleCnt="0"/>
      <dgm:spPr/>
    </dgm:pt>
    <dgm:pt modelId="{27B38569-81FE-410D-8A5D-4E2B80659855}" type="pres">
      <dgm:prSet presAssocID="{6A0C05B1-BD61-4245-956F-9DEC467380CE}" presName="space" presStyleCnt="0"/>
      <dgm:spPr/>
    </dgm:pt>
    <dgm:pt modelId="{563BF63E-9156-4200-8E67-B4E13D6B2BDC}" type="pres">
      <dgm:prSet presAssocID="{6B40E9F8-E9CE-4A72-AA23-EDC940BC56A0}" presName="compositeB" presStyleCnt="0"/>
      <dgm:spPr/>
    </dgm:pt>
    <dgm:pt modelId="{18FB2B62-8FF2-4162-A126-F20AC0084962}" type="pres">
      <dgm:prSet presAssocID="{6B40E9F8-E9CE-4A72-AA23-EDC940BC56A0}" presName="textB" presStyleLbl="revTx" presStyleIdx="1" presStyleCnt="8">
        <dgm:presLayoutVars>
          <dgm:bulletEnabled val="1"/>
        </dgm:presLayoutVars>
      </dgm:prSet>
      <dgm:spPr/>
    </dgm:pt>
    <dgm:pt modelId="{E2054F78-FF9F-461D-9436-FCEBF26F39E2}" type="pres">
      <dgm:prSet presAssocID="{6B40E9F8-E9CE-4A72-AA23-EDC940BC56A0}" presName="circleB" presStyleLbl="node1" presStyleIdx="1" presStyleCnt="8"/>
      <dgm:spPr/>
    </dgm:pt>
    <dgm:pt modelId="{7EA17CA5-34F2-4FE6-8815-4E34439C5AB4}" type="pres">
      <dgm:prSet presAssocID="{6B40E9F8-E9CE-4A72-AA23-EDC940BC56A0}" presName="spaceB" presStyleCnt="0"/>
      <dgm:spPr/>
    </dgm:pt>
    <dgm:pt modelId="{D96D815C-6F7B-47AD-A936-DF0D30979106}" type="pres">
      <dgm:prSet presAssocID="{F1F21E75-AB9B-4278-881F-978508927EB6}" presName="space" presStyleCnt="0"/>
      <dgm:spPr/>
    </dgm:pt>
    <dgm:pt modelId="{A1E5455C-5083-4EB2-82D0-C3D7BCE8CFDC}" type="pres">
      <dgm:prSet presAssocID="{4BD2A1B7-243E-4A94-9C6D-CA3D27CAA70C}" presName="compositeA" presStyleCnt="0"/>
      <dgm:spPr/>
    </dgm:pt>
    <dgm:pt modelId="{3376CFE4-37D5-45BA-B2B2-1EF8AA3F226F}" type="pres">
      <dgm:prSet presAssocID="{4BD2A1B7-243E-4A94-9C6D-CA3D27CAA70C}" presName="textA" presStyleLbl="revTx" presStyleIdx="2" presStyleCnt="8" custScaleX="155800">
        <dgm:presLayoutVars>
          <dgm:bulletEnabled val="1"/>
        </dgm:presLayoutVars>
      </dgm:prSet>
      <dgm:spPr/>
    </dgm:pt>
    <dgm:pt modelId="{D3D85893-DE7B-467E-A157-8271A36BA886}" type="pres">
      <dgm:prSet presAssocID="{4BD2A1B7-243E-4A94-9C6D-CA3D27CAA70C}" presName="circleA" presStyleLbl="node1" presStyleIdx="2" presStyleCnt="8"/>
      <dgm:spPr/>
    </dgm:pt>
    <dgm:pt modelId="{A7C9ECDF-8C2D-46B6-95D4-BFFE7892CF3B}" type="pres">
      <dgm:prSet presAssocID="{4BD2A1B7-243E-4A94-9C6D-CA3D27CAA70C}" presName="spaceA" presStyleCnt="0"/>
      <dgm:spPr/>
    </dgm:pt>
    <dgm:pt modelId="{89E67077-B597-4C37-9AF5-6B3CC2F384E4}" type="pres">
      <dgm:prSet presAssocID="{199BC19B-2AD3-4583-92D2-AFB064E404A4}" presName="space" presStyleCnt="0"/>
      <dgm:spPr/>
    </dgm:pt>
    <dgm:pt modelId="{F2894D05-1D6E-43C4-9DA7-BA37401534AD}" type="pres">
      <dgm:prSet presAssocID="{6050B10C-C831-4C8C-90EE-F348A2F1198F}" presName="compositeB" presStyleCnt="0"/>
      <dgm:spPr/>
    </dgm:pt>
    <dgm:pt modelId="{EF4F851C-6E4E-468A-BEEC-A7C16F4427B6}" type="pres">
      <dgm:prSet presAssocID="{6050B10C-C831-4C8C-90EE-F348A2F1198F}" presName="textB" presStyleLbl="revTx" presStyleIdx="3" presStyleCnt="8">
        <dgm:presLayoutVars>
          <dgm:bulletEnabled val="1"/>
        </dgm:presLayoutVars>
      </dgm:prSet>
      <dgm:spPr/>
    </dgm:pt>
    <dgm:pt modelId="{3D0A1778-B0A7-494E-B014-D7C184E6B3B6}" type="pres">
      <dgm:prSet presAssocID="{6050B10C-C831-4C8C-90EE-F348A2F1198F}" presName="circleB" presStyleLbl="node1" presStyleIdx="3" presStyleCnt="8"/>
      <dgm:spPr/>
    </dgm:pt>
    <dgm:pt modelId="{DFBC2116-1D80-4490-8245-40B8BFDB12F6}" type="pres">
      <dgm:prSet presAssocID="{6050B10C-C831-4C8C-90EE-F348A2F1198F}" presName="spaceB" presStyleCnt="0"/>
      <dgm:spPr/>
    </dgm:pt>
    <dgm:pt modelId="{E99355D5-99EC-4752-81E9-6AC7F9A309A5}" type="pres">
      <dgm:prSet presAssocID="{BC3DA8A6-9950-48CC-A5D9-F0E3DCB66FC3}" presName="space" presStyleCnt="0"/>
      <dgm:spPr/>
    </dgm:pt>
    <dgm:pt modelId="{D6278183-774C-45A1-B236-9A90C126EC24}" type="pres">
      <dgm:prSet presAssocID="{680A9CD8-FF00-4BE7-A69B-11262FBF364E}" presName="compositeA" presStyleCnt="0"/>
      <dgm:spPr/>
    </dgm:pt>
    <dgm:pt modelId="{BD39DFE8-7CDB-4569-96A1-682193C628BD}" type="pres">
      <dgm:prSet presAssocID="{680A9CD8-FF00-4BE7-A69B-11262FBF364E}" presName="textA" presStyleLbl="revTx" presStyleIdx="4" presStyleCnt="8">
        <dgm:presLayoutVars>
          <dgm:bulletEnabled val="1"/>
        </dgm:presLayoutVars>
      </dgm:prSet>
      <dgm:spPr/>
    </dgm:pt>
    <dgm:pt modelId="{DDCB3004-3B09-44A4-97A0-ED23428D0861}" type="pres">
      <dgm:prSet presAssocID="{680A9CD8-FF00-4BE7-A69B-11262FBF364E}" presName="circleA" presStyleLbl="node1" presStyleIdx="4" presStyleCnt="8"/>
      <dgm:spPr/>
    </dgm:pt>
    <dgm:pt modelId="{DA341BD9-6E67-4773-B962-052668E2C0F9}" type="pres">
      <dgm:prSet presAssocID="{680A9CD8-FF00-4BE7-A69B-11262FBF364E}" presName="spaceA" presStyleCnt="0"/>
      <dgm:spPr/>
    </dgm:pt>
    <dgm:pt modelId="{EF3D562C-456C-490F-97F8-A9246A483736}" type="pres">
      <dgm:prSet presAssocID="{49E7D42E-CA8C-4648-895D-386C3B24EC7B}" presName="space" presStyleCnt="0"/>
      <dgm:spPr/>
    </dgm:pt>
    <dgm:pt modelId="{DE659B49-C226-44D6-8FC0-1ED29643DDD7}" type="pres">
      <dgm:prSet presAssocID="{51C744DE-160F-434C-AD60-4F61FB7A4601}" presName="compositeB" presStyleCnt="0"/>
      <dgm:spPr/>
    </dgm:pt>
    <dgm:pt modelId="{73EE987A-6894-438B-97DB-6783731CF520}" type="pres">
      <dgm:prSet presAssocID="{51C744DE-160F-434C-AD60-4F61FB7A4601}" presName="textB" presStyleLbl="revTx" presStyleIdx="5" presStyleCnt="8">
        <dgm:presLayoutVars>
          <dgm:bulletEnabled val="1"/>
        </dgm:presLayoutVars>
      </dgm:prSet>
      <dgm:spPr/>
    </dgm:pt>
    <dgm:pt modelId="{7D3BE40D-0F4C-4869-9AC6-E6415B9D2A6A}" type="pres">
      <dgm:prSet presAssocID="{51C744DE-160F-434C-AD60-4F61FB7A4601}" presName="circleB" presStyleLbl="node1" presStyleIdx="5" presStyleCnt="8"/>
      <dgm:spPr/>
    </dgm:pt>
    <dgm:pt modelId="{600758EB-B7CF-415F-BE5B-D3ACCA02FB79}" type="pres">
      <dgm:prSet presAssocID="{51C744DE-160F-434C-AD60-4F61FB7A4601}" presName="spaceB" presStyleCnt="0"/>
      <dgm:spPr/>
    </dgm:pt>
    <dgm:pt modelId="{92A91ECF-1991-4033-A781-AD6694BD7DEC}" type="pres">
      <dgm:prSet presAssocID="{70FEB30E-1B74-4788-B0A1-092DE233C2C4}" presName="space" presStyleCnt="0"/>
      <dgm:spPr/>
    </dgm:pt>
    <dgm:pt modelId="{DE5179E5-5EB1-4C4E-9600-8B8B46D3D147}" type="pres">
      <dgm:prSet presAssocID="{041431F5-957A-4DFA-A0EC-C1881F20AAB9}" presName="compositeA" presStyleCnt="0"/>
      <dgm:spPr/>
    </dgm:pt>
    <dgm:pt modelId="{187B0031-FE38-471E-A192-6905510C4AAB}" type="pres">
      <dgm:prSet presAssocID="{041431F5-957A-4DFA-A0EC-C1881F20AAB9}" presName="textA" presStyleLbl="revTx" presStyleIdx="6" presStyleCnt="8">
        <dgm:presLayoutVars>
          <dgm:bulletEnabled val="1"/>
        </dgm:presLayoutVars>
      </dgm:prSet>
      <dgm:spPr/>
    </dgm:pt>
    <dgm:pt modelId="{BCA588CD-86F4-4F09-8531-B06E66A4A0A6}" type="pres">
      <dgm:prSet presAssocID="{041431F5-957A-4DFA-A0EC-C1881F20AAB9}" presName="circleA" presStyleLbl="node1" presStyleIdx="6" presStyleCnt="8"/>
      <dgm:spPr/>
    </dgm:pt>
    <dgm:pt modelId="{DA22019B-DFFE-4B0E-BC3C-C9C4D869BE45}" type="pres">
      <dgm:prSet presAssocID="{041431F5-957A-4DFA-A0EC-C1881F20AAB9}" presName="spaceA" presStyleCnt="0"/>
      <dgm:spPr/>
    </dgm:pt>
    <dgm:pt modelId="{1DE9A1C6-1FEC-44A9-B817-511C7AF86832}" type="pres">
      <dgm:prSet presAssocID="{7527FB09-8E15-43BC-9A68-8B362EEB6512}" presName="space" presStyleCnt="0"/>
      <dgm:spPr/>
    </dgm:pt>
    <dgm:pt modelId="{C8BF9951-8F70-4114-B7C2-48BD902A6DDE}" type="pres">
      <dgm:prSet presAssocID="{DAB39ECE-4542-427E-8946-9F9E3E9A1133}" presName="compositeB" presStyleCnt="0"/>
      <dgm:spPr/>
    </dgm:pt>
    <dgm:pt modelId="{E9A36D71-FE7C-4828-98B0-442CA806DBD6}" type="pres">
      <dgm:prSet presAssocID="{DAB39ECE-4542-427E-8946-9F9E3E9A1133}" presName="textB" presStyleLbl="revTx" presStyleIdx="7" presStyleCnt="8" custScaleX="123818">
        <dgm:presLayoutVars>
          <dgm:bulletEnabled val="1"/>
        </dgm:presLayoutVars>
      </dgm:prSet>
      <dgm:spPr/>
    </dgm:pt>
    <dgm:pt modelId="{E394192A-1D3D-40C6-9C2C-4D8E12FA5045}" type="pres">
      <dgm:prSet presAssocID="{DAB39ECE-4542-427E-8946-9F9E3E9A1133}" presName="circleB" presStyleLbl="node1" presStyleIdx="7" presStyleCnt="8"/>
      <dgm:spPr/>
    </dgm:pt>
    <dgm:pt modelId="{DDDE02BB-0FE9-4F1D-B98B-05899F49BB53}" type="pres">
      <dgm:prSet presAssocID="{DAB39ECE-4542-427E-8946-9F9E3E9A1133}" presName="spaceB" presStyleCnt="0"/>
      <dgm:spPr/>
    </dgm:pt>
  </dgm:ptLst>
  <dgm:cxnLst>
    <dgm:cxn modelId="{30212F0C-04F0-41D6-811F-E5993DCF1C60}" type="presOf" srcId="{51C744DE-160F-434C-AD60-4F61FB7A4601}" destId="{73EE987A-6894-438B-97DB-6783731CF520}" srcOrd="0" destOrd="0" presId="urn:microsoft.com/office/officeart/2005/8/layout/hProcess11"/>
    <dgm:cxn modelId="{5097FE21-32FB-4848-9574-C63626DA22A5}" type="presOf" srcId="{6E1284B2-8905-4A1A-8FFB-129408676529}" destId="{775AD3D2-382D-4040-BD55-3D29909F8547}" srcOrd="0" destOrd="0" presId="urn:microsoft.com/office/officeart/2005/8/layout/hProcess11"/>
    <dgm:cxn modelId="{AB33322F-683A-490E-84E2-66CAE8BF4396}" type="presOf" srcId="{6050B10C-C831-4C8C-90EE-F348A2F1198F}" destId="{EF4F851C-6E4E-468A-BEEC-A7C16F4427B6}" srcOrd="0" destOrd="0" presId="urn:microsoft.com/office/officeart/2005/8/layout/hProcess11"/>
    <dgm:cxn modelId="{725B273A-CF62-402D-A753-FC89A01796B8}" srcId="{6E1284B2-8905-4A1A-8FFB-129408676529}" destId="{041431F5-957A-4DFA-A0EC-C1881F20AAB9}" srcOrd="6" destOrd="0" parTransId="{4B3A1D69-B798-4EE7-9258-5696857AAFBC}" sibTransId="{7527FB09-8E15-43BC-9A68-8B362EEB6512}"/>
    <dgm:cxn modelId="{82BE255E-7378-476E-9EE3-090CAEACEBC1}" srcId="{6E1284B2-8905-4A1A-8FFB-129408676529}" destId="{4BD2A1B7-243E-4A94-9C6D-CA3D27CAA70C}" srcOrd="2" destOrd="0" parTransId="{A02F432E-7DF3-41FE-9F0C-D5986BA6EAA8}" sibTransId="{199BC19B-2AD3-4583-92D2-AFB064E404A4}"/>
    <dgm:cxn modelId="{4364E360-1E3D-49EE-AF7D-FB538CD42377}" srcId="{6E1284B2-8905-4A1A-8FFB-129408676529}" destId="{DAB39ECE-4542-427E-8946-9F9E3E9A1133}" srcOrd="7" destOrd="0" parTransId="{F714C096-57E8-4342-8C53-4F521318E70E}" sibTransId="{86307EA9-7C3E-44ED-A9FE-F0B31208AA55}"/>
    <dgm:cxn modelId="{EE260543-5051-4991-BAF0-C0C57DB14F01}" srcId="{6E1284B2-8905-4A1A-8FFB-129408676529}" destId="{6050B10C-C831-4C8C-90EE-F348A2F1198F}" srcOrd="3" destOrd="0" parTransId="{55F52F9A-E0CA-41CB-BF74-5725C6454BB2}" sibTransId="{BC3DA8A6-9950-48CC-A5D9-F0E3DCB66FC3}"/>
    <dgm:cxn modelId="{DD75FC8C-DBDE-458F-BB4A-2F8BDC995F1C}" type="presOf" srcId="{041431F5-957A-4DFA-A0EC-C1881F20AAB9}" destId="{187B0031-FE38-471E-A192-6905510C4AAB}" srcOrd="0" destOrd="0" presId="urn:microsoft.com/office/officeart/2005/8/layout/hProcess11"/>
    <dgm:cxn modelId="{34AAB892-A61E-4EFD-A7AD-D02B5AC94668}" type="presOf" srcId="{6B40E9F8-E9CE-4A72-AA23-EDC940BC56A0}" destId="{18FB2B62-8FF2-4162-A126-F20AC0084962}" srcOrd="0" destOrd="0" presId="urn:microsoft.com/office/officeart/2005/8/layout/hProcess11"/>
    <dgm:cxn modelId="{1AF77A95-83D8-43C7-90C1-A329015A7F0F}" srcId="{6E1284B2-8905-4A1A-8FFB-129408676529}" destId="{6B40E9F8-E9CE-4A72-AA23-EDC940BC56A0}" srcOrd="1" destOrd="0" parTransId="{D0C22FA8-E566-47D0-8F83-605015AFEBA4}" sibTransId="{F1F21E75-AB9B-4278-881F-978508927EB6}"/>
    <dgm:cxn modelId="{DE80D798-E529-404D-9906-21C4A330F452}" type="presOf" srcId="{4BD2A1B7-243E-4A94-9C6D-CA3D27CAA70C}" destId="{3376CFE4-37D5-45BA-B2B2-1EF8AA3F226F}" srcOrd="0" destOrd="0" presId="urn:microsoft.com/office/officeart/2005/8/layout/hProcess11"/>
    <dgm:cxn modelId="{B5FA589C-6591-426F-AE51-703E32058089}" srcId="{6E1284B2-8905-4A1A-8FFB-129408676529}" destId="{51C744DE-160F-434C-AD60-4F61FB7A4601}" srcOrd="5" destOrd="0" parTransId="{897D5649-0115-40EB-9AA8-F7E03708F115}" sibTransId="{70FEB30E-1B74-4788-B0A1-092DE233C2C4}"/>
    <dgm:cxn modelId="{9C3773B5-4FA1-438B-B270-A6A559F212D2}" srcId="{6E1284B2-8905-4A1A-8FFB-129408676529}" destId="{4381EBA7-817C-45D0-AD81-80D96C33678A}" srcOrd="0" destOrd="0" parTransId="{F21078D3-1068-419A-A963-CBF10BD382DF}" sibTransId="{6A0C05B1-BD61-4245-956F-9DEC467380CE}"/>
    <dgm:cxn modelId="{B03697B5-4D7C-4531-B5C8-97BA9106AE6E}" type="presOf" srcId="{E7481A0F-E504-4C2C-8C08-40F393F3972E}" destId="{3376CFE4-37D5-45BA-B2B2-1EF8AA3F226F}" srcOrd="0" destOrd="1" presId="urn:microsoft.com/office/officeart/2005/8/layout/hProcess11"/>
    <dgm:cxn modelId="{800BA9C9-2E87-4061-8A12-9BDA88F11CCA}" srcId="{4BD2A1B7-243E-4A94-9C6D-CA3D27CAA70C}" destId="{E7481A0F-E504-4C2C-8C08-40F393F3972E}" srcOrd="0" destOrd="0" parTransId="{6289BF93-B127-4912-AE0D-278C44056DE2}" sibTransId="{8075DEF5-DC89-4337-A94D-1BF7124456BF}"/>
    <dgm:cxn modelId="{1377F0C9-E8D6-49E0-B449-FC7A209790B3}" srcId="{6E1284B2-8905-4A1A-8FFB-129408676529}" destId="{680A9CD8-FF00-4BE7-A69B-11262FBF364E}" srcOrd="4" destOrd="0" parTransId="{EC86F710-1A63-4C86-8823-EC6F97020E91}" sibTransId="{49E7D42E-CA8C-4648-895D-386C3B24EC7B}"/>
    <dgm:cxn modelId="{490A4BEA-A076-4D42-A526-0C0FDAA75BB1}" type="presOf" srcId="{680A9CD8-FF00-4BE7-A69B-11262FBF364E}" destId="{BD39DFE8-7CDB-4569-96A1-682193C628BD}" srcOrd="0" destOrd="0" presId="urn:microsoft.com/office/officeart/2005/8/layout/hProcess11"/>
    <dgm:cxn modelId="{4A1427ED-BD26-4A9F-9889-9BAB93141CD4}" type="presOf" srcId="{DAB39ECE-4542-427E-8946-9F9E3E9A1133}" destId="{E9A36D71-FE7C-4828-98B0-442CA806DBD6}" srcOrd="0" destOrd="0" presId="urn:microsoft.com/office/officeart/2005/8/layout/hProcess11"/>
    <dgm:cxn modelId="{DE55CBF9-B083-40D4-AACB-4FCEEF658862}" type="presOf" srcId="{4381EBA7-817C-45D0-AD81-80D96C33678A}" destId="{EAD0DBCB-E8BC-43F8-8AC1-7BD18677DF3F}" srcOrd="0" destOrd="0" presId="urn:microsoft.com/office/officeart/2005/8/layout/hProcess11"/>
    <dgm:cxn modelId="{A5B899F7-4076-41C7-A24F-935B30A2E6A0}" type="presParOf" srcId="{775AD3D2-382D-4040-BD55-3D29909F8547}" destId="{655BD92E-9C28-4F7C-81A5-C654D61C0312}" srcOrd="0" destOrd="0" presId="urn:microsoft.com/office/officeart/2005/8/layout/hProcess11"/>
    <dgm:cxn modelId="{8B22FD63-8E22-42A2-B6FC-5A34CF0878C0}" type="presParOf" srcId="{775AD3D2-382D-4040-BD55-3D29909F8547}" destId="{30FD51BC-5DE2-4403-9A17-B5D59A72C41B}" srcOrd="1" destOrd="0" presId="urn:microsoft.com/office/officeart/2005/8/layout/hProcess11"/>
    <dgm:cxn modelId="{CA459E41-9905-4105-91AA-BA99F8E02632}" type="presParOf" srcId="{30FD51BC-5DE2-4403-9A17-B5D59A72C41B}" destId="{BFA7A762-0E92-4E32-8E29-8BB01472FE5D}" srcOrd="0" destOrd="0" presId="urn:microsoft.com/office/officeart/2005/8/layout/hProcess11"/>
    <dgm:cxn modelId="{D46D5F47-79FF-4296-AA8F-9D422E80BAF3}" type="presParOf" srcId="{BFA7A762-0E92-4E32-8E29-8BB01472FE5D}" destId="{EAD0DBCB-E8BC-43F8-8AC1-7BD18677DF3F}" srcOrd="0" destOrd="0" presId="urn:microsoft.com/office/officeart/2005/8/layout/hProcess11"/>
    <dgm:cxn modelId="{92733971-0BB1-4652-9BB4-8E9C195B5AD6}" type="presParOf" srcId="{BFA7A762-0E92-4E32-8E29-8BB01472FE5D}" destId="{16D4B214-EA3C-43C0-9AA9-0EC957852C6C}" srcOrd="1" destOrd="0" presId="urn:microsoft.com/office/officeart/2005/8/layout/hProcess11"/>
    <dgm:cxn modelId="{804F564E-DF53-4C99-BE2C-C513442E5221}" type="presParOf" srcId="{BFA7A762-0E92-4E32-8E29-8BB01472FE5D}" destId="{34C13C58-D411-40A0-A4DD-8CBADFB68B33}" srcOrd="2" destOrd="0" presId="urn:microsoft.com/office/officeart/2005/8/layout/hProcess11"/>
    <dgm:cxn modelId="{5666ADF5-F276-497D-9667-3C6E7F9D2BEA}" type="presParOf" srcId="{30FD51BC-5DE2-4403-9A17-B5D59A72C41B}" destId="{27B38569-81FE-410D-8A5D-4E2B80659855}" srcOrd="1" destOrd="0" presId="urn:microsoft.com/office/officeart/2005/8/layout/hProcess11"/>
    <dgm:cxn modelId="{45DD3F92-A82F-493C-B574-A81645EF10BE}" type="presParOf" srcId="{30FD51BC-5DE2-4403-9A17-B5D59A72C41B}" destId="{563BF63E-9156-4200-8E67-B4E13D6B2BDC}" srcOrd="2" destOrd="0" presId="urn:microsoft.com/office/officeart/2005/8/layout/hProcess11"/>
    <dgm:cxn modelId="{769E146F-3C99-4F06-AA76-95A440AF66D1}" type="presParOf" srcId="{563BF63E-9156-4200-8E67-B4E13D6B2BDC}" destId="{18FB2B62-8FF2-4162-A126-F20AC0084962}" srcOrd="0" destOrd="0" presId="urn:microsoft.com/office/officeart/2005/8/layout/hProcess11"/>
    <dgm:cxn modelId="{97F9C8E1-9357-4CC9-8D13-96035AF4F873}" type="presParOf" srcId="{563BF63E-9156-4200-8E67-B4E13D6B2BDC}" destId="{E2054F78-FF9F-461D-9436-FCEBF26F39E2}" srcOrd="1" destOrd="0" presId="urn:microsoft.com/office/officeart/2005/8/layout/hProcess11"/>
    <dgm:cxn modelId="{7A359548-1100-4621-8A2A-F2BE6634F58F}" type="presParOf" srcId="{563BF63E-9156-4200-8E67-B4E13D6B2BDC}" destId="{7EA17CA5-34F2-4FE6-8815-4E34439C5AB4}" srcOrd="2" destOrd="0" presId="urn:microsoft.com/office/officeart/2005/8/layout/hProcess11"/>
    <dgm:cxn modelId="{D14BAD7D-315C-4A0A-AA2C-59F772B8CAE0}" type="presParOf" srcId="{30FD51BC-5DE2-4403-9A17-B5D59A72C41B}" destId="{D96D815C-6F7B-47AD-A936-DF0D30979106}" srcOrd="3" destOrd="0" presId="urn:microsoft.com/office/officeart/2005/8/layout/hProcess11"/>
    <dgm:cxn modelId="{B7F72ADE-C520-4E55-9FEE-D554825D936B}" type="presParOf" srcId="{30FD51BC-5DE2-4403-9A17-B5D59A72C41B}" destId="{A1E5455C-5083-4EB2-82D0-C3D7BCE8CFDC}" srcOrd="4" destOrd="0" presId="urn:microsoft.com/office/officeart/2005/8/layout/hProcess11"/>
    <dgm:cxn modelId="{A4C4EFAA-5661-4A20-8110-F90E29483476}" type="presParOf" srcId="{A1E5455C-5083-4EB2-82D0-C3D7BCE8CFDC}" destId="{3376CFE4-37D5-45BA-B2B2-1EF8AA3F226F}" srcOrd="0" destOrd="0" presId="urn:microsoft.com/office/officeart/2005/8/layout/hProcess11"/>
    <dgm:cxn modelId="{70A00B05-FEA3-45C6-A460-93DCFC5CC258}" type="presParOf" srcId="{A1E5455C-5083-4EB2-82D0-C3D7BCE8CFDC}" destId="{D3D85893-DE7B-467E-A157-8271A36BA886}" srcOrd="1" destOrd="0" presId="urn:microsoft.com/office/officeart/2005/8/layout/hProcess11"/>
    <dgm:cxn modelId="{C36D1AA1-F24A-474E-BD9B-1EDD882F7D1E}" type="presParOf" srcId="{A1E5455C-5083-4EB2-82D0-C3D7BCE8CFDC}" destId="{A7C9ECDF-8C2D-46B6-95D4-BFFE7892CF3B}" srcOrd="2" destOrd="0" presId="urn:microsoft.com/office/officeart/2005/8/layout/hProcess11"/>
    <dgm:cxn modelId="{EC4A5A70-58F3-4418-9801-2DF0ACE4F63F}" type="presParOf" srcId="{30FD51BC-5DE2-4403-9A17-B5D59A72C41B}" destId="{89E67077-B597-4C37-9AF5-6B3CC2F384E4}" srcOrd="5" destOrd="0" presId="urn:microsoft.com/office/officeart/2005/8/layout/hProcess11"/>
    <dgm:cxn modelId="{D868BBB2-ABF1-4F5A-9031-9319A203E506}" type="presParOf" srcId="{30FD51BC-5DE2-4403-9A17-B5D59A72C41B}" destId="{F2894D05-1D6E-43C4-9DA7-BA37401534AD}" srcOrd="6" destOrd="0" presId="urn:microsoft.com/office/officeart/2005/8/layout/hProcess11"/>
    <dgm:cxn modelId="{9CBEC905-148A-4A82-9754-35C015C57546}" type="presParOf" srcId="{F2894D05-1D6E-43C4-9DA7-BA37401534AD}" destId="{EF4F851C-6E4E-468A-BEEC-A7C16F4427B6}" srcOrd="0" destOrd="0" presId="urn:microsoft.com/office/officeart/2005/8/layout/hProcess11"/>
    <dgm:cxn modelId="{DE8D1956-8593-4EAD-8A70-5C6E42EEC181}" type="presParOf" srcId="{F2894D05-1D6E-43C4-9DA7-BA37401534AD}" destId="{3D0A1778-B0A7-494E-B014-D7C184E6B3B6}" srcOrd="1" destOrd="0" presId="urn:microsoft.com/office/officeart/2005/8/layout/hProcess11"/>
    <dgm:cxn modelId="{83539BEC-3240-4605-82D8-AB817CB24347}" type="presParOf" srcId="{F2894D05-1D6E-43C4-9DA7-BA37401534AD}" destId="{DFBC2116-1D80-4490-8245-40B8BFDB12F6}" srcOrd="2" destOrd="0" presId="urn:microsoft.com/office/officeart/2005/8/layout/hProcess11"/>
    <dgm:cxn modelId="{DD8ECEE9-CBAA-4686-8ECA-5E71F4DF47F7}" type="presParOf" srcId="{30FD51BC-5DE2-4403-9A17-B5D59A72C41B}" destId="{E99355D5-99EC-4752-81E9-6AC7F9A309A5}" srcOrd="7" destOrd="0" presId="urn:microsoft.com/office/officeart/2005/8/layout/hProcess11"/>
    <dgm:cxn modelId="{DEE9D972-CF0C-4170-A283-A7E34722D843}" type="presParOf" srcId="{30FD51BC-5DE2-4403-9A17-B5D59A72C41B}" destId="{D6278183-774C-45A1-B236-9A90C126EC24}" srcOrd="8" destOrd="0" presId="urn:microsoft.com/office/officeart/2005/8/layout/hProcess11"/>
    <dgm:cxn modelId="{EC48D672-8C5D-41AD-9FEC-B49C681BA9BE}" type="presParOf" srcId="{D6278183-774C-45A1-B236-9A90C126EC24}" destId="{BD39DFE8-7CDB-4569-96A1-682193C628BD}" srcOrd="0" destOrd="0" presId="urn:microsoft.com/office/officeart/2005/8/layout/hProcess11"/>
    <dgm:cxn modelId="{2AF6050A-4DEE-4034-8CBE-09C66FF10E7D}" type="presParOf" srcId="{D6278183-774C-45A1-B236-9A90C126EC24}" destId="{DDCB3004-3B09-44A4-97A0-ED23428D0861}" srcOrd="1" destOrd="0" presId="urn:microsoft.com/office/officeart/2005/8/layout/hProcess11"/>
    <dgm:cxn modelId="{FE9310C2-F108-4265-BB77-7BDC84C4B345}" type="presParOf" srcId="{D6278183-774C-45A1-B236-9A90C126EC24}" destId="{DA341BD9-6E67-4773-B962-052668E2C0F9}" srcOrd="2" destOrd="0" presId="urn:microsoft.com/office/officeart/2005/8/layout/hProcess11"/>
    <dgm:cxn modelId="{FACED6C0-2BE3-4BF3-9040-7C908746BA6A}" type="presParOf" srcId="{30FD51BC-5DE2-4403-9A17-B5D59A72C41B}" destId="{EF3D562C-456C-490F-97F8-A9246A483736}" srcOrd="9" destOrd="0" presId="urn:microsoft.com/office/officeart/2005/8/layout/hProcess11"/>
    <dgm:cxn modelId="{4F0B4BDD-5BE3-42DD-9C96-7C31EADD5A60}" type="presParOf" srcId="{30FD51BC-5DE2-4403-9A17-B5D59A72C41B}" destId="{DE659B49-C226-44D6-8FC0-1ED29643DDD7}" srcOrd="10" destOrd="0" presId="urn:microsoft.com/office/officeart/2005/8/layout/hProcess11"/>
    <dgm:cxn modelId="{DCFA9CD3-5B84-4B13-A2FB-A87ADB90EBD4}" type="presParOf" srcId="{DE659B49-C226-44D6-8FC0-1ED29643DDD7}" destId="{73EE987A-6894-438B-97DB-6783731CF520}" srcOrd="0" destOrd="0" presId="urn:microsoft.com/office/officeart/2005/8/layout/hProcess11"/>
    <dgm:cxn modelId="{2F11827B-510F-4B24-80DD-F2450F692DD3}" type="presParOf" srcId="{DE659B49-C226-44D6-8FC0-1ED29643DDD7}" destId="{7D3BE40D-0F4C-4869-9AC6-E6415B9D2A6A}" srcOrd="1" destOrd="0" presId="urn:microsoft.com/office/officeart/2005/8/layout/hProcess11"/>
    <dgm:cxn modelId="{F41FC0FC-9505-4B8C-8FA0-527127FBAAD3}" type="presParOf" srcId="{DE659B49-C226-44D6-8FC0-1ED29643DDD7}" destId="{600758EB-B7CF-415F-BE5B-D3ACCA02FB79}" srcOrd="2" destOrd="0" presId="urn:microsoft.com/office/officeart/2005/8/layout/hProcess11"/>
    <dgm:cxn modelId="{9C5739AB-FB37-43AB-A36E-C224E08BB6F6}" type="presParOf" srcId="{30FD51BC-5DE2-4403-9A17-B5D59A72C41B}" destId="{92A91ECF-1991-4033-A781-AD6694BD7DEC}" srcOrd="11" destOrd="0" presId="urn:microsoft.com/office/officeart/2005/8/layout/hProcess11"/>
    <dgm:cxn modelId="{F4531B10-1C7B-4646-94C9-DAD26DE05D61}" type="presParOf" srcId="{30FD51BC-5DE2-4403-9A17-B5D59A72C41B}" destId="{DE5179E5-5EB1-4C4E-9600-8B8B46D3D147}" srcOrd="12" destOrd="0" presId="urn:microsoft.com/office/officeart/2005/8/layout/hProcess11"/>
    <dgm:cxn modelId="{94A3ABAE-F908-47E1-AB99-1CA729AB4F03}" type="presParOf" srcId="{DE5179E5-5EB1-4C4E-9600-8B8B46D3D147}" destId="{187B0031-FE38-471E-A192-6905510C4AAB}" srcOrd="0" destOrd="0" presId="urn:microsoft.com/office/officeart/2005/8/layout/hProcess11"/>
    <dgm:cxn modelId="{3A96F098-53FB-42C6-9FB7-DE4CD92B0926}" type="presParOf" srcId="{DE5179E5-5EB1-4C4E-9600-8B8B46D3D147}" destId="{BCA588CD-86F4-4F09-8531-B06E66A4A0A6}" srcOrd="1" destOrd="0" presId="urn:microsoft.com/office/officeart/2005/8/layout/hProcess11"/>
    <dgm:cxn modelId="{845680C6-87FF-48C5-9B44-1B2BCF140F4D}" type="presParOf" srcId="{DE5179E5-5EB1-4C4E-9600-8B8B46D3D147}" destId="{DA22019B-DFFE-4B0E-BC3C-C9C4D869BE45}" srcOrd="2" destOrd="0" presId="urn:microsoft.com/office/officeart/2005/8/layout/hProcess11"/>
    <dgm:cxn modelId="{D620B8D0-5FAF-4903-B491-BD3D9E5F7006}" type="presParOf" srcId="{30FD51BC-5DE2-4403-9A17-B5D59A72C41B}" destId="{1DE9A1C6-1FEC-44A9-B817-511C7AF86832}" srcOrd="13" destOrd="0" presId="urn:microsoft.com/office/officeart/2005/8/layout/hProcess11"/>
    <dgm:cxn modelId="{B316C241-1117-45FF-8E95-829CFAC5EF4C}" type="presParOf" srcId="{30FD51BC-5DE2-4403-9A17-B5D59A72C41B}" destId="{C8BF9951-8F70-4114-B7C2-48BD902A6DDE}" srcOrd="14" destOrd="0" presId="urn:microsoft.com/office/officeart/2005/8/layout/hProcess11"/>
    <dgm:cxn modelId="{46342634-8E10-4E20-A5D7-BFBF1D835963}" type="presParOf" srcId="{C8BF9951-8F70-4114-B7C2-48BD902A6DDE}" destId="{E9A36D71-FE7C-4828-98B0-442CA806DBD6}" srcOrd="0" destOrd="0" presId="urn:microsoft.com/office/officeart/2005/8/layout/hProcess11"/>
    <dgm:cxn modelId="{C122CE52-45FD-493A-A210-1B1D03CC4B78}" type="presParOf" srcId="{C8BF9951-8F70-4114-B7C2-48BD902A6DDE}" destId="{E394192A-1D3D-40C6-9C2C-4D8E12FA5045}" srcOrd="1" destOrd="0" presId="urn:microsoft.com/office/officeart/2005/8/layout/hProcess11"/>
    <dgm:cxn modelId="{E9E4DD7B-1661-4178-A52C-4BD71B1EC58E}" type="presParOf" srcId="{C8BF9951-8F70-4114-B7C2-48BD902A6DDE}" destId="{DDDE02BB-0FE9-4F1D-B98B-05899F49BB53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C11C10F-AA2B-4886-833F-A640B2473236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en-IN"/>
        </a:p>
      </dgm:t>
    </dgm:pt>
    <dgm:pt modelId="{47ADCF22-F31B-4239-A2DB-F46830BBB98A}">
      <dgm:prSet/>
      <dgm:spPr/>
      <dgm:t>
        <a:bodyPr/>
        <a:lstStyle/>
        <a:p>
          <a:r>
            <a:rPr lang="en-IN"/>
            <a:t>Q1. Perform the attack to find the websites(specific information e.g. cat) visited by the victim </a:t>
          </a:r>
        </a:p>
      </dgm:t>
    </dgm:pt>
    <dgm:pt modelId="{427DCF11-A985-402F-8F2B-270D4287C3E4}" type="parTrans" cxnId="{1848947A-DE63-40A8-B209-B75DFBA36E0F}">
      <dgm:prSet/>
      <dgm:spPr/>
      <dgm:t>
        <a:bodyPr/>
        <a:lstStyle/>
        <a:p>
          <a:endParaRPr lang="en-IN"/>
        </a:p>
      </dgm:t>
    </dgm:pt>
    <dgm:pt modelId="{FE90381E-34E6-4AC8-AA39-872E068E0F61}" type="sibTrans" cxnId="{1848947A-DE63-40A8-B209-B75DFBA36E0F}">
      <dgm:prSet/>
      <dgm:spPr/>
      <dgm:t>
        <a:bodyPr/>
        <a:lstStyle/>
        <a:p>
          <a:endParaRPr lang="en-IN"/>
        </a:p>
      </dgm:t>
    </dgm:pt>
    <dgm:pt modelId="{497463F5-2E28-45C0-B27B-79296498569E}">
      <dgm:prSet/>
      <dgm:spPr/>
      <dgm:t>
        <a:bodyPr/>
        <a:lstStyle/>
        <a:p>
          <a:r>
            <a:rPr lang="en-IN" dirty="0"/>
            <a:t>Q2. Perform the password hijacking on http website (not secure website)</a:t>
          </a:r>
        </a:p>
      </dgm:t>
    </dgm:pt>
    <dgm:pt modelId="{F0098B91-67EC-4ED5-9E3F-FBAD766FFFD0}" type="parTrans" cxnId="{E06B6CFF-46A8-4618-99BE-A6B7443A9AAC}">
      <dgm:prSet/>
      <dgm:spPr/>
      <dgm:t>
        <a:bodyPr/>
        <a:lstStyle/>
        <a:p>
          <a:endParaRPr lang="en-IN"/>
        </a:p>
      </dgm:t>
    </dgm:pt>
    <dgm:pt modelId="{784A5C59-A3B6-4187-9898-D8D36CAF75B1}" type="sibTrans" cxnId="{E06B6CFF-46A8-4618-99BE-A6B7443A9AAC}">
      <dgm:prSet/>
      <dgm:spPr/>
      <dgm:t>
        <a:bodyPr/>
        <a:lstStyle/>
        <a:p>
          <a:endParaRPr lang="en-IN"/>
        </a:p>
      </dgm:t>
    </dgm:pt>
    <dgm:pt modelId="{E0C00D9F-B0F2-44BE-870E-DFF26D84DD04}">
      <dgm:prSet/>
      <dgm:spPr/>
      <dgm:t>
        <a:bodyPr/>
        <a:lstStyle/>
        <a:p>
          <a:r>
            <a:rPr lang="en-IN"/>
            <a:t>Find the username and password</a:t>
          </a:r>
        </a:p>
      </dgm:t>
    </dgm:pt>
    <dgm:pt modelId="{8BB58696-6419-4C2C-8F74-6DE7B29D2DB1}" type="parTrans" cxnId="{E317E6A4-47B1-4CBD-A5DD-6D0943A16949}">
      <dgm:prSet/>
      <dgm:spPr/>
      <dgm:t>
        <a:bodyPr/>
        <a:lstStyle/>
        <a:p>
          <a:endParaRPr lang="en-IN"/>
        </a:p>
      </dgm:t>
    </dgm:pt>
    <dgm:pt modelId="{35B35FBD-EA33-422F-ADB8-328865C74A92}" type="sibTrans" cxnId="{E317E6A4-47B1-4CBD-A5DD-6D0943A16949}">
      <dgm:prSet/>
      <dgm:spPr/>
      <dgm:t>
        <a:bodyPr/>
        <a:lstStyle/>
        <a:p>
          <a:endParaRPr lang="en-IN"/>
        </a:p>
      </dgm:t>
    </dgm:pt>
    <dgm:pt modelId="{81E77B3D-F15A-4CC3-BF9A-0B70853E45FE}">
      <dgm:prSet/>
      <dgm:spPr/>
      <dgm:t>
        <a:bodyPr/>
        <a:lstStyle/>
        <a:p>
          <a:r>
            <a:rPr lang="en-IN"/>
            <a:t>Write steps with screenshots</a:t>
          </a:r>
        </a:p>
      </dgm:t>
    </dgm:pt>
    <dgm:pt modelId="{77851B1D-0364-46ED-BCC0-9CEC95B360EF}" type="parTrans" cxnId="{8334498A-DFDB-4504-88CB-FB07F73447BB}">
      <dgm:prSet/>
      <dgm:spPr/>
      <dgm:t>
        <a:bodyPr/>
        <a:lstStyle/>
        <a:p>
          <a:endParaRPr lang="en-IN"/>
        </a:p>
      </dgm:t>
    </dgm:pt>
    <dgm:pt modelId="{49FD8697-9A7A-4F8B-B046-FA4E71B8DCBB}" type="sibTrans" cxnId="{8334498A-DFDB-4504-88CB-FB07F73447BB}">
      <dgm:prSet/>
      <dgm:spPr/>
      <dgm:t>
        <a:bodyPr/>
        <a:lstStyle/>
        <a:p>
          <a:endParaRPr lang="en-IN"/>
        </a:p>
      </dgm:t>
    </dgm:pt>
    <dgm:pt modelId="{6C3DC79A-8FF9-4D88-B66D-747B6096A765}" type="pres">
      <dgm:prSet presAssocID="{1C11C10F-AA2B-4886-833F-A640B2473236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2F205B83-1FBD-4EF6-AF7A-D5376AA3C6B8}" type="pres">
      <dgm:prSet presAssocID="{1C11C10F-AA2B-4886-833F-A640B2473236}" presName="Background" presStyleLbl="bgImgPlace1" presStyleIdx="0" presStyleCnt="1"/>
      <dgm:spPr/>
    </dgm:pt>
    <dgm:pt modelId="{45CA4D33-3BE9-45D6-831A-D9D43B5C77EF}" type="pres">
      <dgm:prSet presAssocID="{1C11C10F-AA2B-4886-833F-A640B2473236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7A83A549-6003-4218-8CFA-F002E4D8478A}" type="pres">
      <dgm:prSet presAssocID="{1C11C10F-AA2B-4886-833F-A640B2473236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F10115EF-D435-447B-81C0-5107DB2F5EC1}" type="pres">
      <dgm:prSet presAssocID="{1C11C10F-AA2B-4886-833F-A640B2473236}" presName="Plus" presStyleLbl="alignNode1" presStyleIdx="0" presStyleCnt="2" custScaleX="41366" custScaleY="31486"/>
      <dgm:spPr/>
    </dgm:pt>
    <dgm:pt modelId="{8B64445F-9943-4724-83CE-E58DA104E92A}" type="pres">
      <dgm:prSet presAssocID="{1C11C10F-AA2B-4886-833F-A640B2473236}" presName="Minus" presStyleLbl="alignNode1" presStyleIdx="1" presStyleCnt="2" custScaleX="44507" custScaleY="63860"/>
      <dgm:spPr/>
    </dgm:pt>
    <dgm:pt modelId="{4F1B982C-8B54-4988-8360-4D24D2472CD4}" type="pres">
      <dgm:prSet presAssocID="{1C11C10F-AA2B-4886-833F-A640B2473236}" presName="Divider" presStyleLbl="parChTrans1D1" presStyleIdx="0" presStyleCnt="1"/>
      <dgm:spPr/>
    </dgm:pt>
  </dgm:ptLst>
  <dgm:cxnLst>
    <dgm:cxn modelId="{FD3EE309-DBC7-42F9-AF82-B6B10941052B}" type="presOf" srcId="{47ADCF22-F31B-4239-A2DB-F46830BBB98A}" destId="{45CA4D33-3BE9-45D6-831A-D9D43B5C77EF}" srcOrd="0" destOrd="0" presId="urn:microsoft.com/office/officeart/2009/3/layout/PlusandMinus"/>
    <dgm:cxn modelId="{1848947A-DE63-40A8-B209-B75DFBA36E0F}" srcId="{1C11C10F-AA2B-4886-833F-A640B2473236}" destId="{47ADCF22-F31B-4239-A2DB-F46830BBB98A}" srcOrd="0" destOrd="0" parTransId="{427DCF11-A985-402F-8F2B-270D4287C3E4}" sibTransId="{FE90381E-34E6-4AC8-AA39-872E068E0F61}"/>
    <dgm:cxn modelId="{8334498A-DFDB-4504-88CB-FB07F73447BB}" srcId="{497463F5-2E28-45C0-B27B-79296498569E}" destId="{81E77B3D-F15A-4CC3-BF9A-0B70853E45FE}" srcOrd="1" destOrd="0" parTransId="{77851B1D-0364-46ED-BCC0-9CEC95B360EF}" sibTransId="{49FD8697-9A7A-4F8B-B046-FA4E71B8DCBB}"/>
    <dgm:cxn modelId="{E317E6A4-47B1-4CBD-A5DD-6D0943A16949}" srcId="{497463F5-2E28-45C0-B27B-79296498569E}" destId="{E0C00D9F-B0F2-44BE-870E-DFF26D84DD04}" srcOrd="0" destOrd="0" parTransId="{8BB58696-6419-4C2C-8F74-6DE7B29D2DB1}" sibTransId="{35B35FBD-EA33-422F-ADB8-328865C74A92}"/>
    <dgm:cxn modelId="{D3BD03C5-1E52-49EC-8EB8-3AEF23E6D93D}" type="presOf" srcId="{497463F5-2E28-45C0-B27B-79296498569E}" destId="{7A83A549-6003-4218-8CFA-F002E4D8478A}" srcOrd="0" destOrd="0" presId="urn:microsoft.com/office/officeart/2009/3/layout/PlusandMinus"/>
    <dgm:cxn modelId="{F98CA9E1-201B-4375-A7FE-33E090E648F3}" type="presOf" srcId="{E0C00D9F-B0F2-44BE-870E-DFF26D84DD04}" destId="{7A83A549-6003-4218-8CFA-F002E4D8478A}" srcOrd="0" destOrd="1" presId="urn:microsoft.com/office/officeart/2009/3/layout/PlusandMinus"/>
    <dgm:cxn modelId="{B2BA2EFA-B754-4286-977E-91EB41963C9B}" type="presOf" srcId="{1C11C10F-AA2B-4886-833F-A640B2473236}" destId="{6C3DC79A-8FF9-4D88-B66D-747B6096A765}" srcOrd="0" destOrd="0" presId="urn:microsoft.com/office/officeart/2009/3/layout/PlusandMinus"/>
    <dgm:cxn modelId="{492A2DFC-0A43-421F-A21D-0A70773DB0E1}" type="presOf" srcId="{81E77B3D-F15A-4CC3-BF9A-0B70853E45FE}" destId="{7A83A549-6003-4218-8CFA-F002E4D8478A}" srcOrd="0" destOrd="2" presId="urn:microsoft.com/office/officeart/2009/3/layout/PlusandMinus"/>
    <dgm:cxn modelId="{E06B6CFF-46A8-4618-99BE-A6B7443A9AAC}" srcId="{1C11C10F-AA2B-4886-833F-A640B2473236}" destId="{497463F5-2E28-45C0-B27B-79296498569E}" srcOrd="1" destOrd="0" parTransId="{F0098B91-67EC-4ED5-9E3F-FBAD766FFFD0}" sibTransId="{784A5C59-A3B6-4187-9898-D8D36CAF75B1}"/>
    <dgm:cxn modelId="{B212F22C-F396-4E71-B97D-6A29464E36DF}" type="presParOf" srcId="{6C3DC79A-8FF9-4D88-B66D-747B6096A765}" destId="{2F205B83-1FBD-4EF6-AF7A-D5376AA3C6B8}" srcOrd="0" destOrd="0" presId="urn:microsoft.com/office/officeart/2009/3/layout/PlusandMinus"/>
    <dgm:cxn modelId="{D0228E66-1935-42F0-BDB5-A535D2440591}" type="presParOf" srcId="{6C3DC79A-8FF9-4D88-B66D-747B6096A765}" destId="{45CA4D33-3BE9-45D6-831A-D9D43B5C77EF}" srcOrd="1" destOrd="0" presId="urn:microsoft.com/office/officeart/2009/3/layout/PlusandMinus"/>
    <dgm:cxn modelId="{EC07671C-D3D0-4F15-BEA2-FF4C21F596D8}" type="presParOf" srcId="{6C3DC79A-8FF9-4D88-B66D-747B6096A765}" destId="{7A83A549-6003-4218-8CFA-F002E4D8478A}" srcOrd="2" destOrd="0" presId="urn:microsoft.com/office/officeart/2009/3/layout/PlusandMinus"/>
    <dgm:cxn modelId="{6BDC263F-EAF4-42CF-B15B-D407B5805966}" type="presParOf" srcId="{6C3DC79A-8FF9-4D88-B66D-747B6096A765}" destId="{F10115EF-D435-447B-81C0-5107DB2F5EC1}" srcOrd="3" destOrd="0" presId="urn:microsoft.com/office/officeart/2009/3/layout/PlusandMinus"/>
    <dgm:cxn modelId="{A563EB93-212F-420C-B455-A717E5962272}" type="presParOf" srcId="{6C3DC79A-8FF9-4D88-B66D-747B6096A765}" destId="{8B64445F-9943-4724-83CE-E58DA104E92A}" srcOrd="4" destOrd="0" presId="urn:microsoft.com/office/officeart/2009/3/layout/PlusandMinus"/>
    <dgm:cxn modelId="{D7F65E1D-6B1A-43D8-8E12-A6BAD462A300}" type="presParOf" srcId="{6C3DC79A-8FF9-4D88-B66D-747B6096A765}" destId="{4F1B982C-8B54-4988-8360-4D24D2472CD4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4A0365BD-124A-4222-8160-3DFE8587B714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6D1A2D4-C4B9-4E10-8F19-DFB8E036D97D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An HTTP cookie is also called </a:t>
          </a:r>
          <a:r>
            <a:rPr lang="en-US" sz="2000" b="1" dirty="0">
              <a:solidFill>
                <a:schemeClr val="tx1"/>
              </a:solidFill>
            </a:rPr>
            <a:t>web cookie, Internet cookie, browser cookie </a:t>
          </a:r>
          <a:r>
            <a:rPr lang="en-US" sz="2000" dirty="0">
              <a:solidFill>
                <a:schemeClr val="tx1"/>
              </a:solidFill>
            </a:rPr>
            <a:t>or simply cookie</a:t>
          </a:r>
          <a:endParaRPr lang="en-IN" sz="2000" dirty="0">
            <a:solidFill>
              <a:schemeClr val="tx1"/>
            </a:solidFill>
          </a:endParaRPr>
        </a:p>
      </dgm:t>
    </dgm:pt>
    <dgm:pt modelId="{ADEAF75D-5AB9-4D48-B87A-400A7545D0D3}" type="parTrans" cxnId="{B6FFE8F9-7050-4D00-BEF7-A0E27818019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B964972-1477-49DB-8732-417F59C8A306}" type="sibTrans" cxnId="{B6FFE8F9-7050-4D00-BEF7-A0E278180194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3CA35A0-328C-4178-B936-9D7D3F9550BE}">
      <dgm:prSet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</a:rPr>
            <a:t>Small piece of </a:t>
          </a:r>
          <a:r>
            <a:rPr lang="en-US" sz="2000" b="1" dirty="0">
              <a:solidFill>
                <a:schemeClr val="tx1"/>
              </a:solidFill>
            </a:rPr>
            <a:t>data sent from a website</a:t>
          </a:r>
          <a:r>
            <a:rPr lang="en-US" sz="2000" dirty="0">
              <a:solidFill>
                <a:schemeClr val="tx1"/>
              </a:solidFill>
            </a:rPr>
            <a:t> </a:t>
          </a:r>
          <a:endParaRPr lang="en-IN" sz="2000" dirty="0">
            <a:solidFill>
              <a:schemeClr val="tx1"/>
            </a:solidFill>
          </a:endParaRPr>
        </a:p>
      </dgm:t>
    </dgm:pt>
    <dgm:pt modelId="{EE9A368C-D478-4BFC-B749-6A35E6AAEECD}" type="parTrans" cxnId="{C9A1BF0D-72EE-45FA-871E-C7B0541D068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7016E9A-998D-43C4-AD64-5FDAF687A07F}" type="sibTrans" cxnId="{C9A1BF0D-72EE-45FA-871E-C7B0541D068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453F554-F30A-4FD7-9115-8EB36730F614}">
      <dgm:prSet custT="1"/>
      <dgm:spPr/>
      <dgm:t>
        <a:bodyPr/>
        <a:lstStyle/>
        <a:p>
          <a:r>
            <a:rPr lang="en-US" sz="2000">
              <a:solidFill>
                <a:schemeClr val="tx1"/>
              </a:solidFill>
            </a:rPr>
            <a:t>Stored in the </a:t>
          </a:r>
          <a:r>
            <a:rPr lang="en-US" sz="2000" b="1">
              <a:solidFill>
                <a:schemeClr val="tx1"/>
              </a:solidFill>
            </a:rPr>
            <a:t>user's web browser</a:t>
          </a:r>
          <a:r>
            <a:rPr lang="en-US" sz="2000">
              <a:solidFill>
                <a:schemeClr val="tx1"/>
              </a:solidFill>
            </a:rPr>
            <a:t> while the user is browsing. </a:t>
          </a:r>
          <a:endParaRPr lang="en-IN" sz="2000">
            <a:solidFill>
              <a:schemeClr val="tx1"/>
            </a:solidFill>
          </a:endParaRPr>
        </a:p>
      </dgm:t>
    </dgm:pt>
    <dgm:pt modelId="{3DD10B47-A03E-49B6-BB41-9C37509392E4}" type="parTrans" cxnId="{2DC55AE4-BAC4-46EF-8F19-1215BA37DB4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CBD21BC-F96A-4862-B2B8-12F69BCCD25C}" type="sibTrans" cxnId="{2DC55AE4-BAC4-46EF-8F19-1215BA37DB4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F7C795E-6F6A-4D88-81AE-CF2E16E193B3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Remember info </a:t>
          </a:r>
          <a:r>
            <a:rPr lang="en-US" sz="2000" dirty="0">
              <a:solidFill>
                <a:schemeClr val="tx1"/>
              </a:solidFill>
            </a:rPr>
            <a:t>entered in form fields </a:t>
          </a:r>
          <a:r>
            <a:rPr lang="en-US" sz="2000" b="1" dirty="0">
              <a:solidFill>
                <a:schemeClr val="tx1"/>
              </a:solidFill>
            </a:rPr>
            <a:t>such as names, addresses, passwords, and credit card numbers</a:t>
          </a:r>
          <a:r>
            <a:rPr lang="en-US" sz="2000" dirty="0">
              <a:solidFill>
                <a:schemeClr val="tx1"/>
              </a:solidFill>
            </a:rPr>
            <a:t>.</a:t>
          </a:r>
          <a:endParaRPr lang="en-IN" sz="2000" dirty="0">
            <a:solidFill>
              <a:schemeClr val="tx1"/>
            </a:solidFill>
          </a:endParaRPr>
        </a:p>
      </dgm:t>
    </dgm:pt>
    <dgm:pt modelId="{192C69A9-E01C-482F-8A6C-A68EED28204B}" type="parTrans" cxnId="{F10BCE38-E5F1-4EB5-B3FF-8084CFAD313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A5D19EF-2948-49A7-816E-4D112E138E44}" type="sibTrans" cxnId="{F10BCE38-E5F1-4EB5-B3FF-8084CFAD313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E875358-2495-41C6-9AC3-6B2B293C3F7B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 E.g. Remember items added in the cart </a:t>
          </a:r>
          <a:r>
            <a:rPr lang="en-US" sz="2000" dirty="0">
              <a:solidFill>
                <a:schemeClr val="tx1"/>
              </a:solidFill>
            </a:rPr>
            <a:t>in an online store</a:t>
          </a:r>
        </a:p>
        <a:p>
          <a:r>
            <a:rPr lang="en-US" sz="2000" b="1" dirty="0">
              <a:solidFill>
                <a:schemeClr val="tx1"/>
              </a:solidFill>
            </a:rPr>
            <a:t>E.g. Recording which pages were visited</a:t>
          </a:r>
          <a:r>
            <a:rPr lang="en-US" sz="2000" dirty="0">
              <a:solidFill>
                <a:schemeClr val="tx1"/>
              </a:solidFill>
            </a:rPr>
            <a:t> in the past. </a:t>
          </a:r>
          <a:endParaRPr lang="en-IN" sz="2000" dirty="0">
            <a:solidFill>
              <a:schemeClr val="tx1"/>
            </a:solidFill>
          </a:endParaRPr>
        </a:p>
      </dgm:t>
    </dgm:pt>
    <dgm:pt modelId="{097A87EF-F681-4F86-9340-E7303FBD725E}" type="parTrans" cxnId="{84E509DD-6BD8-4333-BB4F-1273B270AFF7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09FC85D-4193-4FAE-83EB-5CA81134E911}" type="sibTrans" cxnId="{84E509DD-6BD8-4333-BB4F-1273B270AFF7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56D98A1A-2DDC-44DF-A4EB-02AE58702786}" type="pres">
      <dgm:prSet presAssocID="{4A0365BD-124A-4222-8160-3DFE8587B714}" presName="Name0" presStyleCnt="0">
        <dgm:presLayoutVars>
          <dgm:chMax val="7"/>
          <dgm:chPref val="7"/>
          <dgm:dir/>
        </dgm:presLayoutVars>
      </dgm:prSet>
      <dgm:spPr/>
    </dgm:pt>
    <dgm:pt modelId="{77CBD787-D3E7-4D10-B6C7-7470A05F6548}" type="pres">
      <dgm:prSet presAssocID="{4A0365BD-124A-4222-8160-3DFE8587B714}" presName="Name1" presStyleCnt="0"/>
      <dgm:spPr/>
    </dgm:pt>
    <dgm:pt modelId="{2E87E749-D220-4E31-88A8-B6204613EE0C}" type="pres">
      <dgm:prSet presAssocID="{4A0365BD-124A-4222-8160-3DFE8587B714}" presName="cycle" presStyleCnt="0"/>
      <dgm:spPr/>
    </dgm:pt>
    <dgm:pt modelId="{B365BD11-0AE7-4ADA-93BB-19BD7A32604E}" type="pres">
      <dgm:prSet presAssocID="{4A0365BD-124A-4222-8160-3DFE8587B714}" presName="srcNode" presStyleLbl="node1" presStyleIdx="0" presStyleCnt="5"/>
      <dgm:spPr/>
    </dgm:pt>
    <dgm:pt modelId="{CD17A4CB-C7BF-4234-BE48-73A4D157452B}" type="pres">
      <dgm:prSet presAssocID="{4A0365BD-124A-4222-8160-3DFE8587B714}" presName="conn" presStyleLbl="parChTrans1D2" presStyleIdx="0" presStyleCnt="1"/>
      <dgm:spPr/>
    </dgm:pt>
    <dgm:pt modelId="{70EC55A9-B9DE-49F3-85EF-830EEE85DFC3}" type="pres">
      <dgm:prSet presAssocID="{4A0365BD-124A-4222-8160-3DFE8587B714}" presName="extraNode" presStyleLbl="node1" presStyleIdx="0" presStyleCnt="5"/>
      <dgm:spPr/>
    </dgm:pt>
    <dgm:pt modelId="{76245155-3ED4-46FB-8BE5-F0377D8A085B}" type="pres">
      <dgm:prSet presAssocID="{4A0365BD-124A-4222-8160-3DFE8587B714}" presName="dstNode" presStyleLbl="node1" presStyleIdx="0" presStyleCnt="5"/>
      <dgm:spPr/>
    </dgm:pt>
    <dgm:pt modelId="{E8C7BC69-91F8-4B12-B2CF-7522938389BF}" type="pres">
      <dgm:prSet presAssocID="{B6D1A2D4-C4B9-4E10-8F19-DFB8E036D97D}" presName="text_1" presStyleLbl="node1" presStyleIdx="0" presStyleCnt="5">
        <dgm:presLayoutVars>
          <dgm:bulletEnabled val="1"/>
        </dgm:presLayoutVars>
      </dgm:prSet>
      <dgm:spPr/>
    </dgm:pt>
    <dgm:pt modelId="{3155C594-C8D0-48D3-9DC7-B22649D0BE94}" type="pres">
      <dgm:prSet presAssocID="{B6D1A2D4-C4B9-4E10-8F19-DFB8E036D97D}" presName="accent_1" presStyleCnt="0"/>
      <dgm:spPr/>
    </dgm:pt>
    <dgm:pt modelId="{9E002F80-52ED-4B05-BEF2-59110146BB58}" type="pres">
      <dgm:prSet presAssocID="{B6D1A2D4-C4B9-4E10-8F19-DFB8E036D97D}" presName="accentRepeatNode" presStyleLbl="solidFgAcc1" presStyleIdx="0" presStyleCnt="5"/>
      <dgm:spPr/>
    </dgm:pt>
    <dgm:pt modelId="{7833369C-63F5-4BC9-A92A-A782AC391985}" type="pres">
      <dgm:prSet presAssocID="{03CA35A0-328C-4178-B936-9D7D3F9550BE}" presName="text_2" presStyleLbl="node1" presStyleIdx="1" presStyleCnt="5">
        <dgm:presLayoutVars>
          <dgm:bulletEnabled val="1"/>
        </dgm:presLayoutVars>
      </dgm:prSet>
      <dgm:spPr/>
    </dgm:pt>
    <dgm:pt modelId="{ECDFFA5F-4FA0-46C6-AD1E-9E18C4D6573D}" type="pres">
      <dgm:prSet presAssocID="{03CA35A0-328C-4178-B936-9D7D3F9550BE}" presName="accent_2" presStyleCnt="0"/>
      <dgm:spPr/>
    </dgm:pt>
    <dgm:pt modelId="{19FB33A0-73A5-4973-AAB2-37BE9BB5E197}" type="pres">
      <dgm:prSet presAssocID="{03CA35A0-328C-4178-B936-9D7D3F9550BE}" presName="accentRepeatNode" presStyleLbl="solidFgAcc1" presStyleIdx="1" presStyleCnt="5"/>
      <dgm:spPr/>
    </dgm:pt>
    <dgm:pt modelId="{AAE6B17B-ED31-4E86-B130-1A7BC4E839F5}" type="pres">
      <dgm:prSet presAssocID="{7453F554-F30A-4FD7-9115-8EB36730F614}" presName="text_3" presStyleLbl="node1" presStyleIdx="2" presStyleCnt="5">
        <dgm:presLayoutVars>
          <dgm:bulletEnabled val="1"/>
        </dgm:presLayoutVars>
      </dgm:prSet>
      <dgm:spPr/>
    </dgm:pt>
    <dgm:pt modelId="{91F72FF8-7A36-495C-BAC0-E54BF9F32D68}" type="pres">
      <dgm:prSet presAssocID="{7453F554-F30A-4FD7-9115-8EB36730F614}" presName="accent_3" presStyleCnt="0"/>
      <dgm:spPr/>
    </dgm:pt>
    <dgm:pt modelId="{A887B85A-A2A5-4B25-8B3F-76ACCC3A6247}" type="pres">
      <dgm:prSet presAssocID="{7453F554-F30A-4FD7-9115-8EB36730F614}" presName="accentRepeatNode" presStyleLbl="solidFgAcc1" presStyleIdx="2" presStyleCnt="5"/>
      <dgm:spPr/>
    </dgm:pt>
    <dgm:pt modelId="{5E90A3DA-7162-44C0-9B8A-0A52D259C437}" type="pres">
      <dgm:prSet presAssocID="{AF7C795E-6F6A-4D88-81AE-CF2E16E193B3}" presName="text_4" presStyleLbl="node1" presStyleIdx="3" presStyleCnt="5">
        <dgm:presLayoutVars>
          <dgm:bulletEnabled val="1"/>
        </dgm:presLayoutVars>
      </dgm:prSet>
      <dgm:spPr/>
    </dgm:pt>
    <dgm:pt modelId="{DDD44D04-58C3-4862-B6AE-90DA68D58E1E}" type="pres">
      <dgm:prSet presAssocID="{AF7C795E-6F6A-4D88-81AE-CF2E16E193B3}" presName="accent_4" presStyleCnt="0"/>
      <dgm:spPr/>
    </dgm:pt>
    <dgm:pt modelId="{23C54244-E5C3-4777-885D-55D8F1AE1AB1}" type="pres">
      <dgm:prSet presAssocID="{AF7C795E-6F6A-4D88-81AE-CF2E16E193B3}" presName="accentRepeatNode" presStyleLbl="solidFgAcc1" presStyleIdx="3" presStyleCnt="5"/>
      <dgm:spPr/>
    </dgm:pt>
    <dgm:pt modelId="{E4A967DD-4C53-4433-AC32-002F24E58D52}" type="pres">
      <dgm:prSet presAssocID="{DE875358-2495-41C6-9AC3-6B2B293C3F7B}" presName="text_5" presStyleLbl="node1" presStyleIdx="4" presStyleCnt="5" custScaleY="125324">
        <dgm:presLayoutVars>
          <dgm:bulletEnabled val="1"/>
        </dgm:presLayoutVars>
      </dgm:prSet>
      <dgm:spPr/>
    </dgm:pt>
    <dgm:pt modelId="{99CDE1BD-0875-42D4-84F8-C3F0B1CEB2A4}" type="pres">
      <dgm:prSet presAssocID="{DE875358-2495-41C6-9AC3-6B2B293C3F7B}" presName="accent_5" presStyleCnt="0"/>
      <dgm:spPr/>
    </dgm:pt>
    <dgm:pt modelId="{5872865C-735F-43F3-A555-24AF21021438}" type="pres">
      <dgm:prSet presAssocID="{DE875358-2495-41C6-9AC3-6B2B293C3F7B}" presName="accentRepeatNode" presStyleLbl="solidFgAcc1" presStyleIdx="4" presStyleCnt="5"/>
      <dgm:spPr/>
    </dgm:pt>
  </dgm:ptLst>
  <dgm:cxnLst>
    <dgm:cxn modelId="{C9A1BF0D-72EE-45FA-871E-C7B0541D0686}" srcId="{4A0365BD-124A-4222-8160-3DFE8587B714}" destId="{03CA35A0-328C-4178-B936-9D7D3F9550BE}" srcOrd="1" destOrd="0" parTransId="{EE9A368C-D478-4BFC-B749-6A35E6AAEECD}" sibTransId="{B7016E9A-998D-43C4-AD64-5FDAF687A07F}"/>
    <dgm:cxn modelId="{E526181A-F613-45C4-AD78-3774D73D2F6A}" type="presOf" srcId="{DE875358-2495-41C6-9AC3-6B2B293C3F7B}" destId="{E4A967DD-4C53-4433-AC32-002F24E58D52}" srcOrd="0" destOrd="0" presId="urn:microsoft.com/office/officeart/2008/layout/VerticalCurvedList"/>
    <dgm:cxn modelId="{E2869C1F-0061-4E39-AB9E-85783C158E05}" type="presOf" srcId="{AF7C795E-6F6A-4D88-81AE-CF2E16E193B3}" destId="{5E90A3DA-7162-44C0-9B8A-0A52D259C437}" srcOrd="0" destOrd="0" presId="urn:microsoft.com/office/officeart/2008/layout/VerticalCurvedList"/>
    <dgm:cxn modelId="{F10BCE38-E5F1-4EB5-B3FF-8084CFAD313B}" srcId="{4A0365BD-124A-4222-8160-3DFE8587B714}" destId="{AF7C795E-6F6A-4D88-81AE-CF2E16E193B3}" srcOrd="3" destOrd="0" parTransId="{192C69A9-E01C-482F-8A6C-A68EED28204B}" sibTransId="{2A5D19EF-2948-49A7-816E-4D112E138E44}"/>
    <dgm:cxn modelId="{E8F87076-239C-456A-9E5F-382C8EC12FE8}" type="presOf" srcId="{9B964972-1477-49DB-8732-417F59C8A306}" destId="{CD17A4CB-C7BF-4234-BE48-73A4D157452B}" srcOrd="0" destOrd="0" presId="urn:microsoft.com/office/officeart/2008/layout/VerticalCurvedList"/>
    <dgm:cxn modelId="{87BBCD7E-DB51-4EA8-B87E-D8EDBA395806}" type="presOf" srcId="{03CA35A0-328C-4178-B936-9D7D3F9550BE}" destId="{7833369C-63F5-4BC9-A92A-A782AC391985}" srcOrd="0" destOrd="0" presId="urn:microsoft.com/office/officeart/2008/layout/VerticalCurvedList"/>
    <dgm:cxn modelId="{FDF47191-1C6F-46A4-BE46-04D08DC8EA41}" type="presOf" srcId="{4A0365BD-124A-4222-8160-3DFE8587B714}" destId="{56D98A1A-2DDC-44DF-A4EB-02AE58702786}" srcOrd="0" destOrd="0" presId="urn:microsoft.com/office/officeart/2008/layout/VerticalCurvedList"/>
    <dgm:cxn modelId="{B11EF9BF-BE1C-4F7A-96B7-CACE31F5C61F}" type="presOf" srcId="{B6D1A2D4-C4B9-4E10-8F19-DFB8E036D97D}" destId="{E8C7BC69-91F8-4B12-B2CF-7522938389BF}" srcOrd="0" destOrd="0" presId="urn:microsoft.com/office/officeart/2008/layout/VerticalCurvedList"/>
    <dgm:cxn modelId="{84E509DD-6BD8-4333-BB4F-1273B270AFF7}" srcId="{4A0365BD-124A-4222-8160-3DFE8587B714}" destId="{DE875358-2495-41C6-9AC3-6B2B293C3F7B}" srcOrd="4" destOrd="0" parTransId="{097A87EF-F681-4F86-9340-E7303FBD725E}" sibTransId="{409FC85D-4193-4FAE-83EB-5CA81134E911}"/>
    <dgm:cxn modelId="{2DC55AE4-BAC4-46EF-8F19-1215BA37DB4F}" srcId="{4A0365BD-124A-4222-8160-3DFE8587B714}" destId="{7453F554-F30A-4FD7-9115-8EB36730F614}" srcOrd="2" destOrd="0" parTransId="{3DD10B47-A03E-49B6-BB41-9C37509392E4}" sibTransId="{DCBD21BC-F96A-4862-B2B8-12F69BCCD25C}"/>
    <dgm:cxn modelId="{90140CE5-9B3F-489A-8115-9545513C3CEC}" type="presOf" srcId="{7453F554-F30A-4FD7-9115-8EB36730F614}" destId="{AAE6B17B-ED31-4E86-B130-1A7BC4E839F5}" srcOrd="0" destOrd="0" presId="urn:microsoft.com/office/officeart/2008/layout/VerticalCurvedList"/>
    <dgm:cxn modelId="{B6FFE8F9-7050-4D00-BEF7-A0E278180194}" srcId="{4A0365BD-124A-4222-8160-3DFE8587B714}" destId="{B6D1A2D4-C4B9-4E10-8F19-DFB8E036D97D}" srcOrd="0" destOrd="0" parTransId="{ADEAF75D-5AB9-4D48-B87A-400A7545D0D3}" sibTransId="{9B964972-1477-49DB-8732-417F59C8A306}"/>
    <dgm:cxn modelId="{F816EEED-518D-4AF5-98B3-02774C9348C5}" type="presParOf" srcId="{56D98A1A-2DDC-44DF-A4EB-02AE58702786}" destId="{77CBD787-D3E7-4D10-B6C7-7470A05F6548}" srcOrd="0" destOrd="0" presId="urn:microsoft.com/office/officeart/2008/layout/VerticalCurvedList"/>
    <dgm:cxn modelId="{CB8EED07-C28E-4906-9350-41F68BD5B858}" type="presParOf" srcId="{77CBD787-D3E7-4D10-B6C7-7470A05F6548}" destId="{2E87E749-D220-4E31-88A8-B6204613EE0C}" srcOrd="0" destOrd="0" presId="urn:microsoft.com/office/officeart/2008/layout/VerticalCurvedList"/>
    <dgm:cxn modelId="{93A421DA-4EE7-436C-9565-119A505889C8}" type="presParOf" srcId="{2E87E749-D220-4E31-88A8-B6204613EE0C}" destId="{B365BD11-0AE7-4ADA-93BB-19BD7A32604E}" srcOrd="0" destOrd="0" presId="urn:microsoft.com/office/officeart/2008/layout/VerticalCurvedList"/>
    <dgm:cxn modelId="{803BF660-8DF2-4359-8A71-F110F61A8A45}" type="presParOf" srcId="{2E87E749-D220-4E31-88A8-B6204613EE0C}" destId="{CD17A4CB-C7BF-4234-BE48-73A4D157452B}" srcOrd="1" destOrd="0" presId="urn:microsoft.com/office/officeart/2008/layout/VerticalCurvedList"/>
    <dgm:cxn modelId="{AAA00218-082A-438B-BB20-C2614D019F67}" type="presParOf" srcId="{2E87E749-D220-4E31-88A8-B6204613EE0C}" destId="{70EC55A9-B9DE-49F3-85EF-830EEE85DFC3}" srcOrd="2" destOrd="0" presId="urn:microsoft.com/office/officeart/2008/layout/VerticalCurvedList"/>
    <dgm:cxn modelId="{CA9D7E87-CD95-407A-A520-FE971491C4A0}" type="presParOf" srcId="{2E87E749-D220-4E31-88A8-B6204613EE0C}" destId="{76245155-3ED4-46FB-8BE5-F0377D8A085B}" srcOrd="3" destOrd="0" presId="urn:microsoft.com/office/officeart/2008/layout/VerticalCurvedList"/>
    <dgm:cxn modelId="{454F3534-DFE3-467D-BDBD-874C638AA01E}" type="presParOf" srcId="{77CBD787-D3E7-4D10-B6C7-7470A05F6548}" destId="{E8C7BC69-91F8-4B12-B2CF-7522938389BF}" srcOrd="1" destOrd="0" presId="urn:microsoft.com/office/officeart/2008/layout/VerticalCurvedList"/>
    <dgm:cxn modelId="{25A72BEF-D0C8-43AF-B7BD-36CDC7F37D6F}" type="presParOf" srcId="{77CBD787-D3E7-4D10-B6C7-7470A05F6548}" destId="{3155C594-C8D0-48D3-9DC7-B22649D0BE94}" srcOrd="2" destOrd="0" presId="urn:microsoft.com/office/officeart/2008/layout/VerticalCurvedList"/>
    <dgm:cxn modelId="{4411DC76-1141-43E7-BDB2-BE9F29250179}" type="presParOf" srcId="{3155C594-C8D0-48D3-9DC7-B22649D0BE94}" destId="{9E002F80-52ED-4B05-BEF2-59110146BB58}" srcOrd="0" destOrd="0" presId="urn:microsoft.com/office/officeart/2008/layout/VerticalCurvedList"/>
    <dgm:cxn modelId="{80060631-FBA3-4DC9-8A1F-D29D2636F1DD}" type="presParOf" srcId="{77CBD787-D3E7-4D10-B6C7-7470A05F6548}" destId="{7833369C-63F5-4BC9-A92A-A782AC391985}" srcOrd="3" destOrd="0" presId="urn:microsoft.com/office/officeart/2008/layout/VerticalCurvedList"/>
    <dgm:cxn modelId="{20B5BD52-232E-4A07-9861-A439A31C77C9}" type="presParOf" srcId="{77CBD787-D3E7-4D10-B6C7-7470A05F6548}" destId="{ECDFFA5F-4FA0-46C6-AD1E-9E18C4D6573D}" srcOrd="4" destOrd="0" presId="urn:microsoft.com/office/officeart/2008/layout/VerticalCurvedList"/>
    <dgm:cxn modelId="{3B540DC2-D9AA-4542-B30F-050AEBEF5D05}" type="presParOf" srcId="{ECDFFA5F-4FA0-46C6-AD1E-9E18C4D6573D}" destId="{19FB33A0-73A5-4973-AAB2-37BE9BB5E197}" srcOrd="0" destOrd="0" presId="urn:microsoft.com/office/officeart/2008/layout/VerticalCurvedList"/>
    <dgm:cxn modelId="{6F1E81DA-0DF0-4239-AC03-F00AD1BA5EE3}" type="presParOf" srcId="{77CBD787-D3E7-4D10-B6C7-7470A05F6548}" destId="{AAE6B17B-ED31-4E86-B130-1A7BC4E839F5}" srcOrd="5" destOrd="0" presId="urn:microsoft.com/office/officeart/2008/layout/VerticalCurvedList"/>
    <dgm:cxn modelId="{7956938E-565E-48B0-93B7-11967F8AD125}" type="presParOf" srcId="{77CBD787-D3E7-4D10-B6C7-7470A05F6548}" destId="{91F72FF8-7A36-495C-BAC0-E54BF9F32D68}" srcOrd="6" destOrd="0" presId="urn:microsoft.com/office/officeart/2008/layout/VerticalCurvedList"/>
    <dgm:cxn modelId="{F4C535AB-354A-4304-95E4-458ADD303710}" type="presParOf" srcId="{91F72FF8-7A36-495C-BAC0-E54BF9F32D68}" destId="{A887B85A-A2A5-4B25-8B3F-76ACCC3A6247}" srcOrd="0" destOrd="0" presId="urn:microsoft.com/office/officeart/2008/layout/VerticalCurvedList"/>
    <dgm:cxn modelId="{AB19CDF5-B75B-4DE7-9496-D03C16D27ECD}" type="presParOf" srcId="{77CBD787-D3E7-4D10-B6C7-7470A05F6548}" destId="{5E90A3DA-7162-44C0-9B8A-0A52D259C437}" srcOrd="7" destOrd="0" presId="urn:microsoft.com/office/officeart/2008/layout/VerticalCurvedList"/>
    <dgm:cxn modelId="{A138ADFE-75A4-4642-8B68-8A084D83CE92}" type="presParOf" srcId="{77CBD787-D3E7-4D10-B6C7-7470A05F6548}" destId="{DDD44D04-58C3-4862-B6AE-90DA68D58E1E}" srcOrd="8" destOrd="0" presId="urn:microsoft.com/office/officeart/2008/layout/VerticalCurvedList"/>
    <dgm:cxn modelId="{6E14564B-0307-4792-939B-1457AA4B1C90}" type="presParOf" srcId="{DDD44D04-58C3-4862-B6AE-90DA68D58E1E}" destId="{23C54244-E5C3-4777-885D-55D8F1AE1AB1}" srcOrd="0" destOrd="0" presId="urn:microsoft.com/office/officeart/2008/layout/VerticalCurvedList"/>
    <dgm:cxn modelId="{0501BF88-2F58-4701-9713-287FAC585AD9}" type="presParOf" srcId="{77CBD787-D3E7-4D10-B6C7-7470A05F6548}" destId="{E4A967DD-4C53-4433-AC32-002F24E58D52}" srcOrd="9" destOrd="0" presId="urn:microsoft.com/office/officeart/2008/layout/VerticalCurvedList"/>
    <dgm:cxn modelId="{4C4EDF3D-5438-4D32-9BFA-F5ABBF3CCD59}" type="presParOf" srcId="{77CBD787-D3E7-4D10-B6C7-7470A05F6548}" destId="{99CDE1BD-0875-42D4-84F8-C3F0B1CEB2A4}" srcOrd="10" destOrd="0" presId="urn:microsoft.com/office/officeart/2008/layout/VerticalCurvedList"/>
    <dgm:cxn modelId="{796D9560-9A74-425C-92DC-57316179D38A}" type="presParOf" srcId="{99CDE1BD-0875-42D4-84F8-C3F0B1CEB2A4}" destId="{5872865C-735F-43F3-A555-24AF2102143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0562ECA-1C00-47D5-B9AE-5C84F5CA39B8}" type="doc">
      <dgm:prSet loTypeId="urn:microsoft.com/office/officeart/2005/8/layout/hierarchy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FE8AD42-3785-4DFC-AEAE-0AF8EF82A9F5}">
      <dgm:prSet phldrT="[Text]"/>
      <dgm:spPr/>
      <dgm:t>
        <a:bodyPr/>
        <a:lstStyle/>
        <a:p>
          <a:r>
            <a:rPr lang="en-IN"/>
            <a:t>Cookies</a:t>
          </a:r>
          <a:endParaRPr lang="en-IN" dirty="0"/>
        </a:p>
      </dgm:t>
    </dgm:pt>
    <dgm:pt modelId="{12922BD6-4392-4CC0-BA17-7A12058F37A8}" type="parTrans" cxnId="{2B90F77F-A0BC-493E-BA2E-2E3880B4B5DA}">
      <dgm:prSet/>
      <dgm:spPr/>
      <dgm:t>
        <a:bodyPr/>
        <a:lstStyle/>
        <a:p>
          <a:endParaRPr lang="en-IN"/>
        </a:p>
      </dgm:t>
    </dgm:pt>
    <dgm:pt modelId="{654B5FE9-03E1-4F6B-8F87-1312B2206AD4}" type="sibTrans" cxnId="{2B90F77F-A0BC-493E-BA2E-2E3880B4B5DA}">
      <dgm:prSet/>
      <dgm:spPr/>
      <dgm:t>
        <a:bodyPr/>
        <a:lstStyle/>
        <a:p>
          <a:endParaRPr lang="en-IN"/>
        </a:p>
      </dgm:t>
    </dgm:pt>
    <dgm:pt modelId="{6654928E-1E3B-4EE2-91E5-ADABFE2258DE}">
      <dgm:prSet phldrT="[Text]"/>
      <dgm:spPr/>
      <dgm:t>
        <a:bodyPr/>
        <a:lstStyle/>
        <a:p>
          <a:r>
            <a:rPr lang="en-IN" dirty="0"/>
            <a:t>Session	</a:t>
          </a:r>
        </a:p>
      </dgm:t>
    </dgm:pt>
    <dgm:pt modelId="{F395F4BA-3210-4F03-99FD-6965B8F1E227}" type="parTrans" cxnId="{EB7DCA12-7D13-4AFA-ABB3-C7687C921536}">
      <dgm:prSet/>
      <dgm:spPr/>
      <dgm:t>
        <a:bodyPr/>
        <a:lstStyle/>
        <a:p>
          <a:endParaRPr lang="en-IN"/>
        </a:p>
      </dgm:t>
    </dgm:pt>
    <dgm:pt modelId="{C3289A84-D64D-4B21-9E39-3AC5E1088894}" type="sibTrans" cxnId="{EB7DCA12-7D13-4AFA-ABB3-C7687C921536}">
      <dgm:prSet/>
      <dgm:spPr/>
      <dgm:t>
        <a:bodyPr/>
        <a:lstStyle/>
        <a:p>
          <a:endParaRPr lang="en-IN"/>
        </a:p>
      </dgm:t>
    </dgm:pt>
    <dgm:pt modelId="{DCBF5DF1-5FD8-4B7C-8EA4-16FAB6067E27}">
      <dgm:prSet phldrT="[Text]"/>
      <dgm:spPr/>
      <dgm:t>
        <a:bodyPr/>
        <a:lstStyle/>
        <a:p>
          <a:r>
            <a:rPr lang="en-IN"/>
            <a:t>Persistent</a:t>
          </a:r>
          <a:endParaRPr lang="en-IN" dirty="0"/>
        </a:p>
      </dgm:t>
    </dgm:pt>
    <dgm:pt modelId="{9F3FB53C-75A1-485F-A658-A3627AB7CC87}" type="parTrans" cxnId="{CA861AFC-3F37-479C-9DDD-493818CC3157}">
      <dgm:prSet/>
      <dgm:spPr/>
      <dgm:t>
        <a:bodyPr/>
        <a:lstStyle/>
        <a:p>
          <a:endParaRPr lang="en-IN"/>
        </a:p>
      </dgm:t>
    </dgm:pt>
    <dgm:pt modelId="{F104E504-2341-4A3B-BBF1-CFAD8FD3147A}" type="sibTrans" cxnId="{CA861AFC-3F37-479C-9DDD-493818CC3157}">
      <dgm:prSet/>
      <dgm:spPr/>
      <dgm:t>
        <a:bodyPr/>
        <a:lstStyle/>
        <a:p>
          <a:endParaRPr lang="en-IN"/>
        </a:p>
      </dgm:t>
    </dgm:pt>
    <dgm:pt modelId="{A2EE4F14-30EE-4FC1-BBBB-75BBE2AFE7EF}">
      <dgm:prSet phldrT="[Text]"/>
      <dgm:spPr/>
      <dgm:t>
        <a:bodyPr/>
        <a:lstStyle/>
        <a:p>
          <a:r>
            <a:rPr lang="en-US" b="1"/>
            <a:t>In temporary memory </a:t>
          </a:r>
          <a:endParaRPr lang="en-IN" dirty="0"/>
        </a:p>
      </dgm:t>
    </dgm:pt>
    <dgm:pt modelId="{6C7FCDCD-EE00-4341-8856-2D12AE7671BC}" type="parTrans" cxnId="{5CB6BF5A-FF63-4DA6-AABE-D3BA14F8F82F}">
      <dgm:prSet/>
      <dgm:spPr/>
      <dgm:t>
        <a:bodyPr/>
        <a:lstStyle/>
        <a:p>
          <a:endParaRPr lang="en-IN"/>
        </a:p>
      </dgm:t>
    </dgm:pt>
    <dgm:pt modelId="{8844E9B0-7E44-4E2B-B770-C171782B2576}" type="sibTrans" cxnId="{5CB6BF5A-FF63-4DA6-AABE-D3BA14F8F82F}">
      <dgm:prSet/>
      <dgm:spPr/>
      <dgm:t>
        <a:bodyPr/>
        <a:lstStyle/>
        <a:p>
          <a:endParaRPr lang="en-IN"/>
        </a:p>
      </dgm:t>
    </dgm:pt>
    <dgm:pt modelId="{22A20544-36B5-47F9-8FD7-C12183E8E5FC}">
      <dgm:prSet phldrT="[Text]"/>
      <dgm:spPr/>
      <dgm:t>
        <a:bodyPr/>
        <a:lstStyle/>
        <a:p>
          <a:r>
            <a:rPr lang="en-US" b="1"/>
            <a:t>Delete session </a:t>
          </a:r>
          <a:r>
            <a:rPr lang="en-US"/>
            <a:t>cookies when </a:t>
          </a:r>
          <a:r>
            <a:rPr lang="en-US" b="1"/>
            <a:t>browser closes</a:t>
          </a:r>
          <a:endParaRPr lang="en-IN" dirty="0"/>
        </a:p>
      </dgm:t>
    </dgm:pt>
    <dgm:pt modelId="{BD3470FD-1880-4A27-8E01-5B33D338E674}" type="parTrans" cxnId="{08F7833E-BBAE-4A94-A918-BED4B9E0BDDE}">
      <dgm:prSet/>
      <dgm:spPr/>
      <dgm:t>
        <a:bodyPr/>
        <a:lstStyle/>
        <a:p>
          <a:endParaRPr lang="en-IN"/>
        </a:p>
      </dgm:t>
    </dgm:pt>
    <dgm:pt modelId="{2810B4D2-CDF5-4E94-9283-D748219B4506}" type="sibTrans" cxnId="{08F7833E-BBAE-4A94-A918-BED4B9E0BDDE}">
      <dgm:prSet/>
      <dgm:spPr/>
      <dgm:t>
        <a:bodyPr/>
        <a:lstStyle/>
        <a:p>
          <a:endParaRPr lang="en-IN"/>
        </a:p>
      </dgm:t>
    </dgm:pt>
    <dgm:pt modelId="{678A59F4-626F-485D-8FA3-45292DD1E232}">
      <dgm:prSet phldrT="[Text]"/>
      <dgm:spPr/>
      <dgm:t>
        <a:bodyPr/>
        <a:lstStyle/>
        <a:p>
          <a:r>
            <a:rPr lang="en-US" b="1"/>
            <a:t>Expires automatically</a:t>
          </a:r>
          <a:endParaRPr lang="en-IN" dirty="0"/>
        </a:p>
      </dgm:t>
    </dgm:pt>
    <dgm:pt modelId="{49BB0E10-F76C-4B86-B1DD-51CCA2EA263C}" type="parTrans" cxnId="{C0231F4D-87B4-4951-B4B4-6CDF3E5C77AF}">
      <dgm:prSet/>
      <dgm:spPr/>
      <dgm:t>
        <a:bodyPr/>
        <a:lstStyle/>
        <a:p>
          <a:endParaRPr lang="en-IN"/>
        </a:p>
      </dgm:t>
    </dgm:pt>
    <dgm:pt modelId="{4277EEC3-7394-4D26-A4C4-B0B911BA0429}" type="sibTrans" cxnId="{C0231F4D-87B4-4951-B4B4-6CDF3E5C77AF}">
      <dgm:prSet/>
      <dgm:spPr/>
      <dgm:t>
        <a:bodyPr/>
        <a:lstStyle/>
        <a:p>
          <a:endParaRPr lang="en-IN"/>
        </a:p>
      </dgm:t>
    </dgm:pt>
    <dgm:pt modelId="{9C0DF950-87EF-42DA-920C-8E33604791DD}">
      <dgm:prSet phldrT="[Text]"/>
      <dgm:spPr/>
      <dgm:t>
        <a:bodyPr/>
        <a:lstStyle/>
        <a:p>
          <a:r>
            <a:rPr lang="en-US" b="1" dirty="0"/>
            <a:t>expires at a specific date</a:t>
          </a:r>
          <a:endParaRPr lang="en-IN" dirty="0"/>
        </a:p>
      </dgm:t>
    </dgm:pt>
    <dgm:pt modelId="{E7DECE51-E41C-49DF-95F5-D8546ED20433}" type="parTrans" cxnId="{C2860C92-3106-4ACB-AC25-4F04D2EBD745}">
      <dgm:prSet/>
      <dgm:spPr/>
      <dgm:t>
        <a:bodyPr/>
        <a:lstStyle/>
        <a:p>
          <a:endParaRPr lang="en-IN"/>
        </a:p>
      </dgm:t>
    </dgm:pt>
    <dgm:pt modelId="{D2FBA0AE-5B45-4AB9-84B2-3A4A3F5AB7E6}" type="sibTrans" cxnId="{C2860C92-3106-4ACB-AC25-4F04D2EBD745}">
      <dgm:prSet/>
      <dgm:spPr/>
      <dgm:t>
        <a:bodyPr/>
        <a:lstStyle/>
        <a:p>
          <a:endParaRPr lang="en-IN"/>
        </a:p>
      </dgm:t>
    </dgm:pt>
    <dgm:pt modelId="{A0E35235-AA53-4D08-92E1-6AB5703617AF}">
      <dgm:prSet phldrT="[Text]"/>
      <dgm:spPr/>
      <dgm:t>
        <a:bodyPr/>
        <a:lstStyle/>
        <a:p>
          <a:r>
            <a:rPr lang="en-IN" b="1" dirty="0"/>
            <a:t>Stores Cookies</a:t>
          </a:r>
        </a:p>
      </dgm:t>
    </dgm:pt>
    <dgm:pt modelId="{CE4DC5AF-C594-41D4-A538-F5BB86B47932}" type="parTrans" cxnId="{92965F2B-2CA9-433A-AFB7-0CABFBB75820}">
      <dgm:prSet/>
      <dgm:spPr/>
      <dgm:t>
        <a:bodyPr/>
        <a:lstStyle/>
        <a:p>
          <a:endParaRPr lang="en-IN"/>
        </a:p>
      </dgm:t>
    </dgm:pt>
    <dgm:pt modelId="{AC5E3183-0860-4F16-B902-C49ABE4D612C}" type="sibTrans" cxnId="{92965F2B-2CA9-433A-AFB7-0CABFBB75820}">
      <dgm:prSet/>
      <dgm:spPr/>
      <dgm:t>
        <a:bodyPr/>
        <a:lstStyle/>
        <a:p>
          <a:endParaRPr lang="en-IN"/>
        </a:p>
      </dgm:t>
    </dgm:pt>
    <dgm:pt modelId="{31669B3A-0BAA-4203-BAB1-F751BB184E17}">
      <dgm:prSet phldrT="[Text]"/>
      <dgm:spPr/>
      <dgm:t>
        <a:bodyPr/>
        <a:lstStyle/>
        <a:p>
          <a:r>
            <a:rPr lang="en-US" b="1" dirty="0"/>
            <a:t>Tracking cookies </a:t>
          </a:r>
          <a:endParaRPr lang="en-IN" dirty="0"/>
        </a:p>
      </dgm:t>
    </dgm:pt>
    <dgm:pt modelId="{2F5452CB-FBB5-4C2C-8385-AAAED4C465D6}" type="parTrans" cxnId="{EBCACEF6-FDE4-40BA-876C-896E797C2554}">
      <dgm:prSet/>
      <dgm:spPr/>
      <dgm:t>
        <a:bodyPr/>
        <a:lstStyle/>
        <a:p>
          <a:endParaRPr lang="en-IN"/>
        </a:p>
      </dgm:t>
    </dgm:pt>
    <dgm:pt modelId="{DB5C4F56-6CD3-495E-8CDA-96FAB4111856}" type="sibTrans" cxnId="{EBCACEF6-FDE4-40BA-876C-896E797C2554}">
      <dgm:prSet/>
      <dgm:spPr/>
      <dgm:t>
        <a:bodyPr/>
        <a:lstStyle/>
        <a:p>
          <a:endParaRPr lang="en-IN"/>
        </a:p>
      </dgm:t>
    </dgm:pt>
    <dgm:pt modelId="{52D32560-1B13-4807-B911-C0F4F5518A44}">
      <dgm:prSet phldrT="[Text]"/>
      <dgm:spPr/>
      <dgm:t>
        <a:bodyPr/>
        <a:lstStyle/>
        <a:p>
          <a:r>
            <a:rPr lang="en-US" b="1" dirty="0"/>
            <a:t>Reset if the expiration time  </a:t>
          </a:r>
          <a:endParaRPr lang="en-IN" dirty="0"/>
        </a:p>
      </dgm:t>
    </dgm:pt>
    <dgm:pt modelId="{2843A64D-EFF0-4B46-AA05-7DD46A56790E}" type="parTrans" cxnId="{D9892BE3-A12F-47ED-8114-8511B8391254}">
      <dgm:prSet/>
      <dgm:spPr/>
      <dgm:t>
        <a:bodyPr/>
        <a:lstStyle/>
        <a:p>
          <a:endParaRPr lang="en-IN"/>
        </a:p>
      </dgm:t>
    </dgm:pt>
    <dgm:pt modelId="{482275AC-F7F6-45A2-9322-8552DB3914B6}" type="sibTrans" cxnId="{D9892BE3-A12F-47ED-8114-8511B8391254}">
      <dgm:prSet/>
      <dgm:spPr/>
      <dgm:t>
        <a:bodyPr/>
        <a:lstStyle/>
        <a:p>
          <a:endParaRPr lang="en-IN"/>
        </a:p>
      </dgm:t>
    </dgm:pt>
    <dgm:pt modelId="{416D7889-03AE-42AC-9F42-749091B410F2}">
      <dgm:prSet phldrT="[Text]"/>
      <dgm:spPr/>
      <dgm:t>
        <a:bodyPr/>
        <a:lstStyle/>
        <a:p>
          <a:r>
            <a:rPr lang="en-US" b="1" dirty="0"/>
            <a:t>user's web browsing habits </a:t>
          </a:r>
          <a:endParaRPr lang="en-IN" dirty="0"/>
        </a:p>
      </dgm:t>
    </dgm:pt>
    <dgm:pt modelId="{A865027F-A7A1-49B8-9C6E-82B891F0675E}" type="parTrans" cxnId="{D05C6A15-3BB7-4701-A62D-8BB93A1E28EE}">
      <dgm:prSet/>
      <dgm:spPr/>
    </dgm:pt>
    <dgm:pt modelId="{B76F7CC3-C213-49DE-B53F-A2DBD9D6A35A}" type="sibTrans" cxnId="{D05C6A15-3BB7-4701-A62D-8BB93A1E28EE}">
      <dgm:prSet/>
      <dgm:spPr/>
    </dgm:pt>
    <dgm:pt modelId="{97223FFE-D799-454E-8C5B-9D71DBFC26DB}">
      <dgm:prSet phldrT="[Text]"/>
      <dgm:spPr/>
      <dgm:t>
        <a:bodyPr/>
        <a:lstStyle/>
        <a:p>
          <a:r>
            <a:rPr lang="en-US" b="1"/>
            <a:t>avoid re-entering login credentials </a:t>
          </a:r>
          <a:endParaRPr lang="en-IN" dirty="0"/>
        </a:p>
      </dgm:t>
    </dgm:pt>
    <dgm:pt modelId="{BD2D130F-D93D-4779-AE0E-5544F922363D}" type="parTrans" cxnId="{B62CAC24-28A3-4C1B-B2B1-1C90E099A72B}">
      <dgm:prSet/>
      <dgm:spPr/>
    </dgm:pt>
    <dgm:pt modelId="{129F3122-F23E-49D0-8039-19B4067290A9}" type="sibTrans" cxnId="{B62CAC24-28A3-4C1B-B2B1-1C90E099A72B}">
      <dgm:prSet/>
      <dgm:spPr/>
    </dgm:pt>
    <dgm:pt modelId="{2126B2DA-B291-4E3A-86D2-54DD557DC633}" type="pres">
      <dgm:prSet presAssocID="{D0562ECA-1C00-47D5-B9AE-5C84F5CA39B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32B5583-5453-4518-B16D-6DAA30E5287D}" type="pres">
      <dgm:prSet presAssocID="{EFE8AD42-3785-4DFC-AEAE-0AF8EF82A9F5}" presName="hierRoot1" presStyleCnt="0"/>
      <dgm:spPr/>
    </dgm:pt>
    <dgm:pt modelId="{74A70F52-EA48-4F1A-8716-4B5EC0B7B2A5}" type="pres">
      <dgm:prSet presAssocID="{EFE8AD42-3785-4DFC-AEAE-0AF8EF82A9F5}" presName="composite" presStyleCnt="0"/>
      <dgm:spPr/>
    </dgm:pt>
    <dgm:pt modelId="{FAF50907-11B9-4EAF-8BB0-D8191F2DF5F5}" type="pres">
      <dgm:prSet presAssocID="{EFE8AD42-3785-4DFC-AEAE-0AF8EF82A9F5}" presName="background" presStyleLbl="node0" presStyleIdx="0" presStyleCnt="1"/>
      <dgm:spPr/>
    </dgm:pt>
    <dgm:pt modelId="{4E277B42-AA63-4356-B5AE-A32DC359C4D9}" type="pres">
      <dgm:prSet presAssocID="{EFE8AD42-3785-4DFC-AEAE-0AF8EF82A9F5}" presName="text" presStyleLbl="fgAcc0" presStyleIdx="0" presStyleCnt="1">
        <dgm:presLayoutVars>
          <dgm:chPref val="3"/>
        </dgm:presLayoutVars>
      </dgm:prSet>
      <dgm:spPr/>
    </dgm:pt>
    <dgm:pt modelId="{EB7C1341-F206-4569-9F8F-623F962BE281}" type="pres">
      <dgm:prSet presAssocID="{EFE8AD42-3785-4DFC-AEAE-0AF8EF82A9F5}" presName="hierChild2" presStyleCnt="0"/>
      <dgm:spPr/>
    </dgm:pt>
    <dgm:pt modelId="{1DE70629-D5F6-48BA-859A-AF372F1C1FAA}" type="pres">
      <dgm:prSet presAssocID="{F395F4BA-3210-4F03-99FD-6965B8F1E227}" presName="Name10" presStyleLbl="parChTrans1D2" presStyleIdx="0" presStyleCnt="2"/>
      <dgm:spPr/>
    </dgm:pt>
    <dgm:pt modelId="{0F9156A1-556A-4931-89F1-DDC5F69B1454}" type="pres">
      <dgm:prSet presAssocID="{6654928E-1E3B-4EE2-91E5-ADABFE2258DE}" presName="hierRoot2" presStyleCnt="0"/>
      <dgm:spPr/>
    </dgm:pt>
    <dgm:pt modelId="{C3FD8C74-F9A6-4258-9157-9E02CA00EC04}" type="pres">
      <dgm:prSet presAssocID="{6654928E-1E3B-4EE2-91E5-ADABFE2258DE}" presName="composite2" presStyleCnt="0"/>
      <dgm:spPr/>
    </dgm:pt>
    <dgm:pt modelId="{8D57403A-D63B-4AE5-9B9A-D4492C28FEF5}" type="pres">
      <dgm:prSet presAssocID="{6654928E-1E3B-4EE2-91E5-ADABFE2258DE}" presName="background2" presStyleLbl="node2" presStyleIdx="0" presStyleCnt="2"/>
      <dgm:spPr/>
    </dgm:pt>
    <dgm:pt modelId="{B76F309E-E80B-4A2A-BD32-3F6ED7E65893}" type="pres">
      <dgm:prSet presAssocID="{6654928E-1E3B-4EE2-91E5-ADABFE2258DE}" presName="text2" presStyleLbl="fgAcc2" presStyleIdx="0" presStyleCnt="2">
        <dgm:presLayoutVars>
          <dgm:chPref val="3"/>
        </dgm:presLayoutVars>
      </dgm:prSet>
      <dgm:spPr/>
    </dgm:pt>
    <dgm:pt modelId="{A545DC65-6B04-4402-8E68-0A64A650110E}" type="pres">
      <dgm:prSet presAssocID="{6654928E-1E3B-4EE2-91E5-ADABFE2258DE}" presName="hierChild3" presStyleCnt="0"/>
      <dgm:spPr/>
    </dgm:pt>
    <dgm:pt modelId="{2FBBEB32-01F7-48E4-8B71-72F96EA151BA}" type="pres">
      <dgm:prSet presAssocID="{6C7FCDCD-EE00-4341-8856-2D12AE7671BC}" presName="Name17" presStyleLbl="parChTrans1D3" presStyleIdx="0" presStyleCnt="6"/>
      <dgm:spPr/>
    </dgm:pt>
    <dgm:pt modelId="{9E35D5D8-EE6B-4FEA-80DD-6F842C6C75BE}" type="pres">
      <dgm:prSet presAssocID="{A2EE4F14-30EE-4FC1-BBBB-75BBE2AFE7EF}" presName="hierRoot3" presStyleCnt="0"/>
      <dgm:spPr/>
    </dgm:pt>
    <dgm:pt modelId="{51D685AD-87C0-4F9B-B759-AE1D3D14655D}" type="pres">
      <dgm:prSet presAssocID="{A2EE4F14-30EE-4FC1-BBBB-75BBE2AFE7EF}" presName="composite3" presStyleCnt="0"/>
      <dgm:spPr/>
    </dgm:pt>
    <dgm:pt modelId="{F2F3964E-0DB8-4E16-82B1-633BA5311D69}" type="pres">
      <dgm:prSet presAssocID="{A2EE4F14-30EE-4FC1-BBBB-75BBE2AFE7EF}" presName="background3" presStyleLbl="node3" presStyleIdx="0" presStyleCnt="6"/>
      <dgm:spPr/>
    </dgm:pt>
    <dgm:pt modelId="{6031DA14-572E-4D8A-BDFC-DA98BD0DDC8C}" type="pres">
      <dgm:prSet presAssocID="{A2EE4F14-30EE-4FC1-BBBB-75BBE2AFE7EF}" presName="text3" presStyleLbl="fgAcc3" presStyleIdx="0" presStyleCnt="6">
        <dgm:presLayoutVars>
          <dgm:chPref val="3"/>
        </dgm:presLayoutVars>
      </dgm:prSet>
      <dgm:spPr/>
    </dgm:pt>
    <dgm:pt modelId="{7EAC826B-8757-44E9-B8A9-CD331378ECE6}" type="pres">
      <dgm:prSet presAssocID="{A2EE4F14-30EE-4FC1-BBBB-75BBE2AFE7EF}" presName="hierChild4" presStyleCnt="0"/>
      <dgm:spPr/>
    </dgm:pt>
    <dgm:pt modelId="{D59E7498-5B5D-4683-87B8-1848373E5CBC}" type="pres">
      <dgm:prSet presAssocID="{BD3470FD-1880-4A27-8E01-5B33D338E674}" presName="Name17" presStyleLbl="parChTrans1D3" presStyleIdx="1" presStyleCnt="6"/>
      <dgm:spPr/>
    </dgm:pt>
    <dgm:pt modelId="{19C3D65B-2905-4395-A3CD-2FA680E857F3}" type="pres">
      <dgm:prSet presAssocID="{22A20544-36B5-47F9-8FD7-C12183E8E5FC}" presName="hierRoot3" presStyleCnt="0"/>
      <dgm:spPr/>
    </dgm:pt>
    <dgm:pt modelId="{51502421-2DBE-4E68-BB83-65CABFE9D4DF}" type="pres">
      <dgm:prSet presAssocID="{22A20544-36B5-47F9-8FD7-C12183E8E5FC}" presName="composite3" presStyleCnt="0"/>
      <dgm:spPr/>
    </dgm:pt>
    <dgm:pt modelId="{B8B6F70D-A2C1-4E55-BA56-5F38FA41B2A9}" type="pres">
      <dgm:prSet presAssocID="{22A20544-36B5-47F9-8FD7-C12183E8E5FC}" presName="background3" presStyleLbl="node3" presStyleIdx="1" presStyleCnt="6"/>
      <dgm:spPr/>
    </dgm:pt>
    <dgm:pt modelId="{444A48F2-4606-4FF7-9554-90F2B8C8D99E}" type="pres">
      <dgm:prSet presAssocID="{22A20544-36B5-47F9-8FD7-C12183E8E5FC}" presName="text3" presStyleLbl="fgAcc3" presStyleIdx="1" presStyleCnt="6">
        <dgm:presLayoutVars>
          <dgm:chPref val="3"/>
        </dgm:presLayoutVars>
      </dgm:prSet>
      <dgm:spPr/>
    </dgm:pt>
    <dgm:pt modelId="{A4F18814-09D5-446C-B3FB-FDC9161E6F67}" type="pres">
      <dgm:prSet presAssocID="{22A20544-36B5-47F9-8FD7-C12183E8E5FC}" presName="hierChild4" presStyleCnt="0"/>
      <dgm:spPr/>
    </dgm:pt>
    <dgm:pt modelId="{A8E9DDF0-41EA-4DDA-B065-93B5BFDACF7D}" type="pres">
      <dgm:prSet presAssocID="{49BB0E10-F76C-4B86-B1DD-51CCA2EA263C}" presName="Name17" presStyleLbl="parChTrans1D3" presStyleIdx="2" presStyleCnt="6"/>
      <dgm:spPr/>
    </dgm:pt>
    <dgm:pt modelId="{74CDAAC1-CB84-42A5-A035-0D1030DBCB99}" type="pres">
      <dgm:prSet presAssocID="{678A59F4-626F-485D-8FA3-45292DD1E232}" presName="hierRoot3" presStyleCnt="0"/>
      <dgm:spPr/>
    </dgm:pt>
    <dgm:pt modelId="{068FD9A7-7527-40E3-BF3D-097B84051F27}" type="pres">
      <dgm:prSet presAssocID="{678A59F4-626F-485D-8FA3-45292DD1E232}" presName="composite3" presStyleCnt="0"/>
      <dgm:spPr/>
    </dgm:pt>
    <dgm:pt modelId="{C3B06F22-42F9-4D7A-A7E9-A9CAC352C1E8}" type="pres">
      <dgm:prSet presAssocID="{678A59F4-626F-485D-8FA3-45292DD1E232}" presName="background3" presStyleLbl="node3" presStyleIdx="2" presStyleCnt="6"/>
      <dgm:spPr/>
    </dgm:pt>
    <dgm:pt modelId="{60141397-E0FC-4ED3-B661-60C14F040BC1}" type="pres">
      <dgm:prSet presAssocID="{678A59F4-626F-485D-8FA3-45292DD1E232}" presName="text3" presStyleLbl="fgAcc3" presStyleIdx="2" presStyleCnt="6">
        <dgm:presLayoutVars>
          <dgm:chPref val="3"/>
        </dgm:presLayoutVars>
      </dgm:prSet>
      <dgm:spPr/>
    </dgm:pt>
    <dgm:pt modelId="{F7C01ECA-34F2-4706-94E9-EAE89C1DE1A2}" type="pres">
      <dgm:prSet presAssocID="{678A59F4-626F-485D-8FA3-45292DD1E232}" presName="hierChild4" presStyleCnt="0"/>
      <dgm:spPr/>
    </dgm:pt>
    <dgm:pt modelId="{88277926-95D6-495D-A239-6A6E26AF9302}" type="pres">
      <dgm:prSet presAssocID="{9F3FB53C-75A1-485F-A658-A3627AB7CC87}" presName="Name10" presStyleLbl="parChTrans1D2" presStyleIdx="1" presStyleCnt="2"/>
      <dgm:spPr/>
    </dgm:pt>
    <dgm:pt modelId="{9CBF28B9-7A10-4EF0-9757-F824E11FF1E7}" type="pres">
      <dgm:prSet presAssocID="{DCBF5DF1-5FD8-4B7C-8EA4-16FAB6067E27}" presName="hierRoot2" presStyleCnt="0"/>
      <dgm:spPr/>
    </dgm:pt>
    <dgm:pt modelId="{AD2F3A40-A3DB-41E0-AF16-9B69BC998720}" type="pres">
      <dgm:prSet presAssocID="{DCBF5DF1-5FD8-4B7C-8EA4-16FAB6067E27}" presName="composite2" presStyleCnt="0"/>
      <dgm:spPr/>
    </dgm:pt>
    <dgm:pt modelId="{203999D7-7E39-4DA0-A437-72BF1F6875BF}" type="pres">
      <dgm:prSet presAssocID="{DCBF5DF1-5FD8-4B7C-8EA4-16FAB6067E27}" presName="background2" presStyleLbl="node2" presStyleIdx="1" presStyleCnt="2"/>
      <dgm:spPr/>
    </dgm:pt>
    <dgm:pt modelId="{599078F2-66F8-4176-AF86-7D2D95F745CC}" type="pres">
      <dgm:prSet presAssocID="{DCBF5DF1-5FD8-4B7C-8EA4-16FAB6067E27}" presName="text2" presStyleLbl="fgAcc2" presStyleIdx="1" presStyleCnt="2">
        <dgm:presLayoutVars>
          <dgm:chPref val="3"/>
        </dgm:presLayoutVars>
      </dgm:prSet>
      <dgm:spPr/>
    </dgm:pt>
    <dgm:pt modelId="{DAB8E24B-D2A9-4D23-8B18-C26E73554B2A}" type="pres">
      <dgm:prSet presAssocID="{DCBF5DF1-5FD8-4B7C-8EA4-16FAB6067E27}" presName="hierChild3" presStyleCnt="0"/>
      <dgm:spPr/>
    </dgm:pt>
    <dgm:pt modelId="{3C12D1C9-5864-4CBC-851C-477F1F07E1B3}" type="pres">
      <dgm:prSet presAssocID="{CE4DC5AF-C594-41D4-A538-F5BB86B47932}" presName="Name17" presStyleLbl="parChTrans1D3" presStyleIdx="3" presStyleCnt="6"/>
      <dgm:spPr/>
    </dgm:pt>
    <dgm:pt modelId="{37691B1D-DB55-4CF2-BF69-509B4A6265AC}" type="pres">
      <dgm:prSet presAssocID="{A0E35235-AA53-4D08-92E1-6AB5703617AF}" presName="hierRoot3" presStyleCnt="0"/>
      <dgm:spPr/>
    </dgm:pt>
    <dgm:pt modelId="{14631C37-B5E4-4A0D-BE6B-5C25213CAB5E}" type="pres">
      <dgm:prSet presAssocID="{A0E35235-AA53-4D08-92E1-6AB5703617AF}" presName="composite3" presStyleCnt="0"/>
      <dgm:spPr/>
    </dgm:pt>
    <dgm:pt modelId="{FE5E84F9-CF7E-4977-BEF1-136AB0FFE59B}" type="pres">
      <dgm:prSet presAssocID="{A0E35235-AA53-4D08-92E1-6AB5703617AF}" presName="background3" presStyleLbl="node3" presStyleIdx="3" presStyleCnt="6"/>
      <dgm:spPr/>
    </dgm:pt>
    <dgm:pt modelId="{39AD87EB-654C-4F4B-BEC6-31C9CC94E077}" type="pres">
      <dgm:prSet presAssocID="{A0E35235-AA53-4D08-92E1-6AB5703617AF}" presName="text3" presStyleLbl="fgAcc3" presStyleIdx="3" presStyleCnt="6">
        <dgm:presLayoutVars>
          <dgm:chPref val="3"/>
        </dgm:presLayoutVars>
      </dgm:prSet>
      <dgm:spPr/>
    </dgm:pt>
    <dgm:pt modelId="{0326B81A-D8E4-49F5-8829-9EDB5042F0F3}" type="pres">
      <dgm:prSet presAssocID="{A0E35235-AA53-4D08-92E1-6AB5703617AF}" presName="hierChild4" presStyleCnt="0"/>
      <dgm:spPr/>
    </dgm:pt>
    <dgm:pt modelId="{3EA44283-403A-45E9-A44D-4D6EC15548F6}" type="pres">
      <dgm:prSet presAssocID="{2F5452CB-FBB5-4C2C-8385-AAAED4C465D6}" presName="Name17" presStyleLbl="parChTrans1D3" presStyleIdx="4" presStyleCnt="6"/>
      <dgm:spPr/>
    </dgm:pt>
    <dgm:pt modelId="{19E8945F-6AB8-4879-BB1A-DB4B94B57431}" type="pres">
      <dgm:prSet presAssocID="{31669B3A-0BAA-4203-BAB1-F751BB184E17}" presName="hierRoot3" presStyleCnt="0"/>
      <dgm:spPr/>
    </dgm:pt>
    <dgm:pt modelId="{C7E924E4-76C0-48EE-95DD-E9460C97E72A}" type="pres">
      <dgm:prSet presAssocID="{31669B3A-0BAA-4203-BAB1-F751BB184E17}" presName="composite3" presStyleCnt="0"/>
      <dgm:spPr/>
    </dgm:pt>
    <dgm:pt modelId="{F2C36276-2A98-498C-A9F5-02FC7C8327CF}" type="pres">
      <dgm:prSet presAssocID="{31669B3A-0BAA-4203-BAB1-F751BB184E17}" presName="background3" presStyleLbl="node3" presStyleIdx="4" presStyleCnt="6"/>
      <dgm:spPr/>
    </dgm:pt>
    <dgm:pt modelId="{10D5B804-5BA0-4876-A029-E2E191137749}" type="pres">
      <dgm:prSet presAssocID="{31669B3A-0BAA-4203-BAB1-F751BB184E17}" presName="text3" presStyleLbl="fgAcc3" presStyleIdx="4" presStyleCnt="6">
        <dgm:presLayoutVars>
          <dgm:chPref val="3"/>
        </dgm:presLayoutVars>
      </dgm:prSet>
      <dgm:spPr/>
    </dgm:pt>
    <dgm:pt modelId="{14AE11EF-E484-41DF-8B22-AAE5B35C9E91}" type="pres">
      <dgm:prSet presAssocID="{31669B3A-0BAA-4203-BAB1-F751BB184E17}" presName="hierChild4" presStyleCnt="0"/>
      <dgm:spPr/>
    </dgm:pt>
    <dgm:pt modelId="{D6AAA6AF-FB2F-4F0C-89B6-CA0479E850EE}" type="pres">
      <dgm:prSet presAssocID="{A865027F-A7A1-49B8-9C6E-82B891F0675E}" presName="Name23" presStyleLbl="parChTrans1D4" presStyleIdx="0" presStyleCnt="3"/>
      <dgm:spPr/>
    </dgm:pt>
    <dgm:pt modelId="{44855C9C-54A8-43A5-AEF4-E510B7C35884}" type="pres">
      <dgm:prSet presAssocID="{416D7889-03AE-42AC-9F42-749091B410F2}" presName="hierRoot4" presStyleCnt="0"/>
      <dgm:spPr/>
    </dgm:pt>
    <dgm:pt modelId="{DDFC9AA4-749B-494C-B62F-9C8A609FBD73}" type="pres">
      <dgm:prSet presAssocID="{416D7889-03AE-42AC-9F42-749091B410F2}" presName="composite4" presStyleCnt="0"/>
      <dgm:spPr/>
    </dgm:pt>
    <dgm:pt modelId="{8C60CDAD-29F0-41C2-90F2-5293538646D3}" type="pres">
      <dgm:prSet presAssocID="{416D7889-03AE-42AC-9F42-749091B410F2}" presName="background4" presStyleLbl="node4" presStyleIdx="0" presStyleCnt="3"/>
      <dgm:spPr/>
    </dgm:pt>
    <dgm:pt modelId="{345D792F-F190-4514-B3D4-F0C41BEBAF4D}" type="pres">
      <dgm:prSet presAssocID="{416D7889-03AE-42AC-9F42-749091B410F2}" presName="text4" presStyleLbl="fgAcc4" presStyleIdx="0" presStyleCnt="3">
        <dgm:presLayoutVars>
          <dgm:chPref val="3"/>
        </dgm:presLayoutVars>
      </dgm:prSet>
      <dgm:spPr/>
    </dgm:pt>
    <dgm:pt modelId="{FBF5722B-260D-418A-8E77-2EBB55297D6F}" type="pres">
      <dgm:prSet presAssocID="{416D7889-03AE-42AC-9F42-749091B410F2}" presName="hierChild5" presStyleCnt="0"/>
      <dgm:spPr/>
    </dgm:pt>
    <dgm:pt modelId="{99747CB5-4BFD-4CF0-A437-1015853F99A2}" type="pres">
      <dgm:prSet presAssocID="{BD2D130F-D93D-4779-AE0E-5544F922363D}" presName="Name23" presStyleLbl="parChTrans1D4" presStyleIdx="1" presStyleCnt="3"/>
      <dgm:spPr/>
    </dgm:pt>
    <dgm:pt modelId="{37EA43FE-BE29-4FB6-942E-30DDF1DDEA9A}" type="pres">
      <dgm:prSet presAssocID="{97223FFE-D799-454E-8C5B-9D71DBFC26DB}" presName="hierRoot4" presStyleCnt="0"/>
      <dgm:spPr/>
    </dgm:pt>
    <dgm:pt modelId="{4C993536-2122-4BCB-8DB8-6880D0CDA0B4}" type="pres">
      <dgm:prSet presAssocID="{97223FFE-D799-454E-8C5B-9D71DBFC26DB}" presName="composite4" presStyleCnt="0"/>
      <dgm:spPr/>
    </dgm:pt>
    <dgm:pt modelId="{D38106C0-0D77-415F-90B2-C0BB1367A398}" type="pres">
      <dgm:prSet presAssocID="{97223FFE-D799-454E-8C5B-9D71DBFC26DB}" presName="background4" presStyleLbl="node4" presStyleIdx="1" presStyleCnt="3"/>
      <dgm:spPr/>
    </dgm:pt>
    <dgm:pt modelId="{EB15F78C-45C8-4B38-8D21-696C7213092D}" type="pres">
      <dgm:prSet presAssocID="{97223FFE-D799-454E-8C5B-9D71DBFC26DB}" presName="text4" presStyleLbl="fgAcc4" presStyleIdx="1" presStyleCnt="3">
        <dgm:presLayoutVars>
          <dgm:chPref val="3"/>
        </dgm:presLayoutVars>
      </dgm:prSet>
      <dgm:spPr/>
    </dgm:pt>
    <dgm:pt modelId="{537AB975-9B5F-4D28-B233-C90314F8D703}" type="pres">
      <dgm:prSet presAssocID="{97223FFE-D799-454E-8C5B-9D71DBFC26DB}" presName="hierChild5" presStyleCnt="0"/>
      <dgm:spPr/>
    </dgm:pt>
    <dgm:pt modelId="{25C33574-7674-460A-AF14-2E422D6E40CF}" type="pres">
      <dgm:prSet presAssocID="{E7DECE51-E41C-49DF-95F5-D8546ED20433}" presName="Name17" presStyleLbl="parChTrans1D3" presStyleIdx="5" presStyleCnt="6"/>
      <dgm:spPr/>
    </dgm:pt>
    <dgm:pt modelId="{EB4EA0EF-5249-4673-874C-90C0C730DA54}" type="pres">
      <dgm:prSet presAssocID="{9C0DF950-87EF-42DA-920C-8E33604791DD}" presName="hierRoot3" presStyleCnt="0"/>
      <dgm:spPr/>
    </dgm:pt>
    <dgm:pt modelId="{60B2CF00-85C0-4C3C-961E-6613BABBFEB1}" type="pres">
      <dgm:prSet presAssocID="{9C0DF950-87EF-42DA-920C-8E33604791DD}" presName="composite3" presStyleCnt="0"/>
      <dgm:spPr/>
    </dgm:pt>
    <dgm:pt modelId="{73A4923B-96F8-4123-8DE9-04F250594578}" type="pres">
      <dgm:prSet presAssocID="{9C0DF950-87EF-42DA-920C-8E33604791DD}" presName="background3" presStyleLbl="node3" presStyleIdx="5" presStyleCnt="6"/>
      <dgm:spPr/>
    </dgm:pt>
    <dgm:pt modelId="{D9A3680E-1BB4-4243-A30F-C05708B42EF6}" type="pres">
      <dgm:prSet presAssocID="{9C0DF950-87EF-42DA-920C-8E33604791DD}" presName="text3" presStyleLbl="fgAcc3" presStyleIdx="5" presStyleCnt="6">
        <dgm:presLayoutVars>
          <dgm:chPref val="3"/>
        </dgm:presLayoutVars>
      </dgm:prSet>
      <dgm:spPr/>
    </dgm:pt>
    <dgm:pt modelId="{61DD3FB8-088C-4CA2-92DE-811B1487C87D}" type="pres">
      <dgm:prSet presAssocID="{9C0DF950-87EF-42DA-920C-8E33604791DD}" presName="hierChild4" presStyleCnt="0"/>
      <dgm:spPr/>
    </dgm:pt>
    <dgm:pt modelId="{772F8ACD-F905-46F3-8FF2-1B0F4BFF36A9}" type="pres">
      <dgm:prSet presAssocID="{2843A64D-EFF0-4B46-AA05-7DD46A56790E}" presName="Name23" presStyleLbl="parChTrans1D4" presStyleIdx="2" presStyleCnt="3"/>
      <dgm:spPr/>
    </dgm:pt>
    <dgm:pt modelId="{60600662-C9AD-4B06-97C0-C5B62397280A}" type="pres">
      <dgm:prSet presAssocID="{52D32560-1B13-4807-B911-C0F4F5518A44}" presName="hierRoot4" presStyleCnt="0"/>
      <dgm:spPr/>
    </dgm:pt>
    <dgm:pt modelId="{8365D6DE-D4A6-43E6-A04A-439DF7D38B1A}" type="pres">
      <dgm:prSet presAssocID="{52D32560-1B13-4807-B911-C0F4F5518A44}" presName="composite4" presStyleCnt="0"/>
      <dgm:spPr/>
    </dgm:pt>
    <dgm:pt modelId="{2B091EDE-8E35-48AC-ABC8-2C0514D34E59}" type="pres">
      <dgm:prSet presAssocID="{52D32560-1B13-4807-B911-C0F4F5518A44}" presName="background4" presStyleLbl="node4" presStyleIdx="2" presStyleCnt="3"/>
      <dgm:spPr/>
    </dgm:pt>
    <dgm:pt modelId="{7E88417D-E911-4837-A1EC-FF9610948C61}" type="pres">
      <dgm:prSet presAssocID="{52D32560-1B13-4807-B911-C0F4F5518A44}" presName="text4" presStyleLbl="fgAcc4" presStyleIdx="2" presStyleCnt="3">
        <dgm:presLayoutVars>
          <dgm:chPref val="3"/>
        </dgm:presLayoutVars>
      </dgm:prSet>
      <dgm:spPr/>
    </dgm:pt>
    <dgm:pt modelId="{C3C7A1D4-7664-4912-98DD-6A076BBF11E7}" type="pres">
      <dgm:prSet presAssocID="{52D32560-1B13-4807-B911-C0F4F5518A44}" presName="hierChild5" presStyleCnt="0"/>
      <dgm:spPr/>
    </dgm:pt>
  </dgm:ptLst>
  <dgm:cxnLst>
    <dgm:cxn modelId="{976B5800-1029-49EE-BD5C-A7ED51E2D9C1}" type="presOf" srcId="{97223FFE-D799-454E-8C5B-9D71DBFC26DB}" destId="{EB15F78C-45C8-4B38-8D21-696C7213092D}" srcOrd="0" destOrd="0" presId="urn:microsoft.com/office/officeart/2005/8/layout/hierarchy1"/>
    <dgm:cxn modelId="{F3048B09-467C-47E8-8B82-22F09985BE4D}" type="presOf" srcId="{6C7FCDCD-EE00-4341-8856-2D12AE7671BC}" destId="{2FBBEB32-01F7-48E4-8B71-72F96EA151BA}" srcOrd="0" destOrd="0" presId="urn:microsoft.com/office/officeart/2005/8/layout/hierarchy1"/>
    <dgm:cxn modelId="{3ADAB50E-1D27-413C-844E-196B0A4CD54B}" type="presOf" srcId="{DCBF5DF1-5FD8-4B7C-8EA4-16FAB6067E27}" destId="{599078F2-66F8-4176-AF86-7D2D95F745CC}" srcOrd="0" destOrd="0" presId="urn:microsoft.com/office/officeart/2005/8/layout/hierarchy1"/>
    <dgm:cxn modelId="{578A0412-1C19-45F7-98C8-F54BEF986AE3}" type="presOf" srcId="{416D7889-03AE-42AC-9F42-749091B410F2}" destId="{345D792F-F190-4514-B3D4-F0C41BEBAF4D}" srcOrd="0" destOrd="0" presId="urn:microsoft.com/office/officeart/2005/8/layout/hierarchy1"/>
    <dgm:cxn modelId="{EB7DCA12-7D13-4AFA-ABB3-C7687C921536}" srcId="{EFE8AD42-3785-4DFC-AEAE-0AF8EF82A9F5}" destId="{6654928E-1E3B-4EE2-91E5-ADABFE2258DE}" srcOrd="0" destOrd="0" parTransId="{F395F4BA-3210-4F03-99FD-6965B8F1E227}" sibTransId="{C3289A84-D64D-4B21-9E39-3AC5E1088894}"/>
    <dgm:cxn modelId="{D05C6A15-3BB7-4701-A62D-8BB93A1E28EE}" srcId="{31669B3A-0BAA-4203-BAB1-F751BB184E17}" destId="{416D7889-03AE-42AC-9F42-749091B410F2}" srcOrd="0" destOrd="0" parTransId="{A865027F-A7A1-49B8-9C6E-82B891F0675E}" sibTransId="{B76F7CC3-C213-49DE-B53F-A2DBD9D6A35A}"/>
    <dgm:cxn modelId="{B62CAC24-28A3-4C1B-B2B1-1C90E099A72B}" srcId="{31669B3A-0BAA-4203-BAB1-F751BB184E17}" destId="{97223FFE-D799-454E-8C5B-9D71DBFC26DB}" srcOrd="1" destOrd="0" parTransId="{BD2D130F-D93D-4779-AE0E-5544F922363D}" sibTransId="{129F3122-F23E-49D0-8039-19B4067290A9}"/>
    <dgm:cxn modelId="{92965F2B-2CA9-433A-AFB7-0CABFBB75820}" srcId="{DCBF5DF1-5FD8-4B7C-8EA4-16FAB6067E27}" destId="{A0E35235-AA53-4D08-92E1-6AB5703617AF}" srcOrd="0" destOrd="0" parTransId="{CE4DC5AF-C594-41D4-A538-F5BB86B47932}" sibTransId="{AC5E3183-0860-4F16-B902-C49ABE4D612C}"/>
    <dgm:cxn modelId="{B243C738-D147-4D13-AAE3-153E0C48778E}" type="presOf" srcId="{BD3470FD-1880-4A27-8E01-5B33D338E674}" destId="{D59E7498-5B5D-4683-87B8-1848373E5CBC}" srcOrd="0" destOrd="0" presId="urn:microsoft.com/office/officeart/2005/8/layout/hierarchy1"/>
    <dgm:cxn modelId="{4491A63C-C988-48C5-8269-0F76C18EE5F1}" type="presOf" srcId="{678A59F4-626F-485D-8FA3-45292DD1E232}" destId="{60141397-E0FC-4ED3-B661-60C14F040BC1}" srcOrd="0" destOrd="0" presId="urn:microsoft.com/office/officeart/2005/8/layout/hierarchy1"/>
    <dgm:cxn modelId="{08F7833E-BBAE-4A94-A918-BED4B9E0BDDE}" srcId="{6654928E-1E3B-4EE2-91E5-ADABFE2258DE}" destId="{22A20544-36B5-47F9-8FD7-C12183E8E5FC}" srcOrd="1" destOrd="0" parTransId="{BD3470FD-1880-4A27-8E01-5B33D338E674}" sibTransId="{2810B4D2-CDF5-4E94-9283-D748219B4506}"/>
    <dgm:cxn modelId="{96312F43-B30B-4A76-AFE2-1143364268C4}" type="presOf" srcId="{52D32560-1B13-4807-B911-C0F4F5518A44}" destId="{7E88417D-E911-4837-A1EC-FF9610948C61}" srcOrd="0" destOrd="0" presId="urn:microsoft.com/office/officeart/2005/8/layout/hierarchy1"/>
    <dgm:cxn modelId="{7D24A463-75BD-464C-A7CB-0CEEC505178F}" type="presOf" srcId="{A2EE4F14-30EE-4FC1-BBBB-75BBE2AFE7EF}" destId="{6031DA14-572E-4D8A-BDFC-DA98BD0DDC8C}" srcOrd="0" destOrd="0" presId="urn:microsoft.com/office/officeart/2005/8/layout/hierarchy1"/>
    <dgm:cxn modelId="{B9277B46-5296-4171-B96B-AE0C9F99D9FB}" type="presOf" srcId="{D0562ECA-1C00-47D5-B9AE-5C84F5CA39B8}" destId="{2126B2DA-B291-4E3A-86D2-54DD557DC633}" srcOrd="0" destOrd="0" presId="urn:microsoft.com/office/officeart/2005/8/layout/hierarchy1"/>
    <dgm:cxn modelId="{6D27296A-29CC-4688-8A32-94084E696571}" type="presOf" srcId="{CE4DC5AF-C594-41D4-A538-F5BB86B47932}" destId="{3C12D1C9-5864-4CBC-851C-477F1F07E1B3}" srcOrd="0" destOrd="0" presId="urn:microsoft.com/office/officeart/2005/8/layout/hierarchy1"/>
    <dgm:cxn modelId="{29A6E84A-FBFD-4CCC-B53D-8A07FD04DF90}" type="presOf" srcId="{A865027F-A7A1-49B8-9C6E-82B891F0675E}" destId="{D6AAA6AF-FB2F-4F0C-89B6-CA0479E850EE}" srcOrd="0" destOrd="0" presId="urn:microsoft.com/office/officeart/2005/8/layout/hierarchy1"/>
    <dgm:cxn modelId="{C0231F4D-87B4-4951-B4B4-6CDF3E5C77AF}" srcId="{6654928E-1E3B-4EE2-91E5-ADABFE2258DE}" destId="{678A59F4-626F-485D-8FA3-45292DD1E232}" srcOrd="2" destOrd="0" parTransId="{49BB0E10-F76C-4B86-B1DD-51CCA2EA263C}" sibTransId="{4277EEC3-7394-4D26-A4C4-B0B911BA0429}"/>
    <dgm:cxn modelId="{411F9055-C982-4051-B397-B75934B53837}" type="presOf" srcId="{31669B3A-0BAA-4203-BAB1-F751BB184E17}" destId="{10D5B804-5BA0-4876-A029-E2E191137749}" srcOrd="0" destOrd="0" presId="urn:microsoft.com/office/officeart/2005/8/layout/hierarchy1"/>
    <dgm:cxn modelId="{4F6C8357-31F3-4C77-9272-E15997791BAD}" type="presOf" srcId="{6654928E-1E3B-4EE2-91E5-ADABFE2258DE}" destId="{B76F309E-E80B-4A2A-BD32-3F6ED7E65893}" srcOrd="0" destOrd="0" presId="urn:microsoft.com/office/officeart/2005/8/layout/hierarchy1"/>
    <dgm:cxn modelId="{5CB6BF5A-FF63-4DA6-AABE-D3BA14F8F82F}" srcId="{6654928E-1E3B-4EE2-91E5-ADABFE2258DE}" destId="{A2EE4F14-30EE-4FC1-BBBB-75BBE2AFE7EF}" srcOrd="0" destOrd="0" parTransId="{6C7FCDCD-EE00-4341-8856-2D12AE7671BC}" sibTransId="{8844E9B0-7E44-4E2B-B770-C171782B2576}"/>
    <dgm:cxn modelId="{2B90F77F-A0BC-493E-BA2E-2E3880B4B5DA}" srcId="{D0562ECA-1C00-47D5-B9AE-5C84F5CA39B8}" destId="{EFE8AD42-3785-4DFC-AEAE-0AF8EF82A9F5}" srcOrd="0" destOrd="0" parTransId="{12922BD6-4392-4CC0-BA17-7A12058F37A8}" sibTransId="{654B5FE9-03E1-4F6B-8F87-1312B2206AD4}"/>
    <dgm:cxn modelId="{BA8D3083-FFCA-41D4-897E-05B3B7796CFC}" type="presOf" srcId="{E7DECE51-E41C-49DF-95F5-D8546ED20433}" destId="{25C33574-7674-460A-AF14-2E422D6E40CF}" srcOrd="0" destOrd="0" presId="urn:microsoft.com/office/officeart/2005/8/layout/hierarchy1"/>
    <dgm:cxn modelId="{C2860C92-3106-4ACB-AC25-4F04D2EBD745}" srcId="{DCBF5DF1-5FD8-4B7C-8EA4-16FAB6067E27}" destId="{9C0DF950-87EF-42DA-920C-8E33604791DD}" srcOrd="2" destOrd="0" parTransId="{E7DECE51-E41C-49DF-95F5-D8546ED20433}" sibTransId="{D2FBA0AE-5B45-4AB9-84B2-3A4A3F5AB7E6}"/>
    <dgm:cxn modelId="{DBE42C9C-0872-41F3-997E-215E52B819A2}" type="presOf" srcId="{22A20544-36B5-47F9-8FD7-C12183E8E5FC}" destId="{444A48F2-4606-4FF7-9554-90F2B8C8D99E}" srcOrd="0" destOrd="0" presId="urn:microsoft.com/office/officeart/2005/8/layout/hierarchy1"/>
    <dgm:cxn modelId="{AAC7D3A8-235E-4CDB-ACD8-DE21E060B57F}" type="presOf" srcId="{BD2D130F-D93D-4779-AE0E-5544F922363D}" destId="{99747CB5-4BFD-4CF0-A437-1015853F99A2}" srcOrd="0" destOrd="0" presId="urn:microsoft.com/office/officeart/2005/8/layout/hierarchy1"/>
    <dgm:cxn modelId="{180ADEAF-A27E-42B9-A822-B0E4A1E90241}" type="presOf" srcId="{EFE8AD42-3785-4DFC-AEAE-0AF8EF82A9F5}" destId="{4E277B42-AA63-4356-B5AE-A32DC359C4D9}" srcOrd="0" destOrd="0" presId="urn:microsoft.com/office/officeart/2005/8/layout/hierarchy1"/>
    <dgm:cxn modelId="{7FCEFCBC-37D3-4294-B205-E00BABDDDCB0}" type="presOf" srcId="{9F3FB53C-75A1-485F-A658-A3627AB7CC87}" destId="{88277926-95D6-495D-A239-6A6E26AF9302}" srcOrd="0" destOrd="0" presId="urn:microsoft.com/office/officeart/2005/8/layout/hierarchy1"/>
    <dgm:cxn modelId="{C3060BC0-2310-472C-AE7E-F26677F27EEA}" type="presOf" srcId="{9C0DF950-87EF-42DA-920C-8E33604791DD}" destId="{D9A3680E-1BB4-4243-A30F-C05708B42EF6}" srcOrd="0" destOrd="0" presId="urn:microsoft.com/office/officeart/2005/8/layout/hierarchy1"/>
    <dgm:cxn modelId="{80BBB0C0-AC97-427C-BE36-B9396025E42F}" type="presOf" srcId="{2F5452CB-FBB5-4C2C-8385-AAAED4C465D6}" destId="{3EA44283-403A-45E9-A44D-4D6EC15548F6}" srcOrd="0" destOrd="0" presId="urn:microsoft.com/office/officeart/2005/8/layout/hierarchy1"/>
    <dgm:cxn modelId="{D9892BE3-A12F-47ED-8114-8511B8391254}" srcId="{9C0DF950-87EF-42DA-920C-8E33604791DD}" destId="{52D32560-1B13-4807-B911-C0F4F5518A44}" srcOrd="0" destOrd="0" parTransId="{2843A64D-EFF0-4B46-AA05-7DD46A56790E}" sibTransId="{482275AC-F7F6-45A2-9322-8552DB3914B6}"/>
    <dgm:cxn modelId="{606030E4-6FAC-438F-A250-9D2A59080175}" type="presOf" srcId="{A0E35235-AA53-4D08-92E1-6AB5703617AF}" destId="{39AD87EB-654C-4F4B-BEC6-31C9CC94E077}" srcOrd="0" destOrd="0" presId="urn:microsoft.com/office/officeart/2005/8/layout/hierarchy1"/>
    <dgm:cxn modelId="{7815B2E4-EC09-4B1D-93A6-3592EA89DAF7}" type="presOf" srcId="{49BB0E10-F76C-4B86-B1DD-51CCA2EA263C}" destId="{A8E9DDF0-41EA-4DDA-B065-93B5BFDACF7D}" srcOrd="0" destOrd="0" presId="urn:microsoft.com/office/officeart/2005/8/layout/hierarchy1"/>
    <dgm:cxn modelId="{FE1E8FEC-BB88-49F6-84C2-E1AC8098F65B}" type="presOf" srcId="{F395F4BA-3210-4F03-99FD-6965B8F1E227}" destId="{1DE70629-D5F6-48BA-859A-AF372F1C1FAA}" srcOrd="0" destOrd="0" presId="urn:microsoft.com/office/officeart/2005/8/layout/hierarchy1"/>
    <dgm:cxn modelId="{EBCACEF6-FDE4-40BA-876C-896E797C2554}" srcId="{DCBF5DF1-5FD8-4B7C-8EA4-16FAB6067E27}" destId="{31669B3A-0BAA-4203-BAB1-F751BB184E17}" srcOrd="1" destOrd="0" parTransId="{2F5452CB-FBB5-4C2C-8385-AAAED4C465D6}" sibTransId="{DB5C4F56-6CD3-495E-8CDA-96FAB4111856}"/>
    <dgm:cxn modelId="{BA1BD8FA-20E1-4F6D-B3A1-487957C68D5F}" type="presOf" srcId="{2843A64D-EFF0-4B46-AA05-7DD46A56790E}" destId="{772F8ACD-F905-46F3-8FF2-1B0F4BFF36A9}" srcOrd="0" destOrd="0" presId="urn:microsoft.com/office/officeart/2005/8/layout/hierarchy1"/>
    <dgm:cxn modelId="{CA861AFC-3F37-479C-9DDD-493818CC3157}" srcId="{EFE8AD42-3785-4DFC-AEAE-0AF8EF82A9F5}" destId="{DCBF5DF1-5FD8-4B7C-8EA4-16FAB6067E27}" srcOrd="1" destOrd="0" parTransId="{9F3FB53C-75A1-485F-A658-A3627AB7CC87}" sibTransId="{F104E504-2341-4A3B-BBF1-CFAD8FD3147A}"/>
    <dgm:cxn modelId="{FF81673C-1428-4C7A-80FA-F40CEF684D36}" type="presParOf" srcId="{2126B2DA-B291-4E3A-86D2-54DD557DC633}" destId="{132B5583-5453-4518-B16D-6DAA30E5287D}" srcOrd="0" destOrd="0" presId="urn:microsoft.com/office/officeart/2005/8/layout/hierarchy1"/>
    <dgm:cxn modelId="{A5872C41-BCD7-43DC-A771-315F05DD813D}" type="presParOf" srcId="{132B5583-5453-4518-B16D-6DAA30E5287D}" destId="{74A70F52-EA48-4F1A-8716-4B5EC0B7B2A5}" srcOrd="0" destOrd="0" presId="urn:microsoft.com/office/officeart/2005/8/layout/hierarchy1"/>
    <dgm:cxn modelId="{8430BEAB-6885-4B15-9590-EB436367215B}" type="presParOf" srcId="{74A70F52-EA48-4F1A-8716-4B5EC0B7B2A5}" destId="{FAF50907-11B9-4EAF-8BB0-D8191F2DF5F5}" srcOrd="0" destOrd="0" presId="urn:microsoft.com/office/officeart/2005/8/layout/hierarchy1"/>
    <dgm:cxn modelId="{28359FDE-36A5-4AEB-95E5-3BEBDECF1658}" type="presParOf" srcId="{74A70F52-EA48-4F1A-8716-4B5EC0B7B2A5}" destId="{4E277B42-AA63-4356-B5AE-A32DC359C4D9}" srcOrd="1" destOrd="0" presId="urn:microsoft.com/office/officeart/2005/8/layout/hierarchy1"/>
    <dgm:cxn modelId="{B393DB65-1226-45D9-9695-C1C84DCE8E22}" type="presParOf" srcId="{132B5583-5453-4518-B16D-6DAA30E5287D}" destId="{EB7C1341-F206-4569-9F8F-623F962BE281}" srcOrd="1" destOrd="0" presId="urn:microsoft.com/office/officeart/2005/8/layout/hierarchy1"/>
    <dgm:cxn modelId="{182D202E-227C-4780-9D4F-B4697EEFFF89}" type="presParOf" srcId="{EB7C1341-F206-4569-9F8F-623F962BE281}" destId="{1DE70629-D5F6-48BA-859A-AF372F1C1FAA}" srcOrd="0" destOrd="0" presId="urn:microsoft.com/office/officeart/2005/8/layout/hierarchy1"/>
    <dgm:cxn modelId="{E8677164-E757-4125-BF51-2CA1589B9187}" type="presParOf" srcId="{EB7C1341-F206-4569-9F8F-623F962BE281}" destId="{0F9156A1-556A-4931-89F1-DDC5F69B1454}" srcOrd="1" destOrd="0" presId="urn:microsoft.com/office/officeart/2005/8/layout/hierarchy1"/>
    <dgm:cxn modelId="{857A6754-D8AC-4C2F-97F0-32B2E4210603}" type="presParOf" srcId="{0F9156A1-556A-4931-89F1-DDC5F69B1454}" destId="{C3FD8C74-F9A6-4258-9157-9E02CA00EC04}" srcOrd="0" destOrd="0" presId="urn:microsoft.com/office/officeart/2005/8/layout/hierarchy1"/>
    <dgm:cxn modelId="{1CE25A87-5245-485E-AF04-C8BF17505A39}" type="presParOf" srcId="{C3FD8C74-F9A6-4258-9157-9E02CA00EC04}" destId="{8D57403A-D63B-4AE5-9B9A-D4492C28FEF5}" srcOrd="0" destOrd="0" presId="urn:microsoft.com/office/officeart/2005/8/layout/hierarchy1"/>
    <dgm:cxn modelId="{A015016A-3453-40B2-8285-BBB1D1DD03D2}" type="presParOf" srcId="{C3FD8C74-F9A6-4258-9157-9E02CA00EC04}" destId="{B76F309E-E80B-4A2A-BD32-3F6ED7E65893}" srcOrd="1" destOrd="0" presId="urn:microsoft.com/office/officeart/2005/8/layout/hierarchy1"/>
    <dgm:cxn modelId="{9E96780E-68E2-4900-8611-621A53E93223}" type="presParOf" srcId="{0F9156A1-556A-4931-89F1-DDC5F69B1454}" destId="{A545DC65-6B04-4402-8E68-0A64A650110E}" srcOrd="1" destOrd="0" presId="urn:microsoft.com/office/officeart/2005/8/layout/hierarchy1"/>
    <dgm:cxn modelId="{C07B6559-100B-4DBB-B106-F13DB482D082}" type="presParOf" srcId="{A545DC65-6B04-4402-8E68-0A64A650110E}" destId="{2FBBEB32-01F7-48E4-8B71-72F96EA151BA}" srcOrd="0" destOrd="0" presId="urn:microsoft.com/office/officeart/2005/8/layout/hierarchy1"/>
    <dgm:cxn modelId="{D03D5E82-8CA6-42B3-8F50-8848F058E1D9}" type="presParOf" srcId="{A545DC65-6B04-4402-8E68-0A64A650110E}" destId="{9E35D5D8-EE6B-4FEA-80DD-6F842C6C75BE}" srcOrd="1" destOrd="0" presId="urn:microsoft.com/office/officeart/2005/8/layout/hierarchy1"/>
    <dgm:cxn modelId="{D2EBF39F-B1AB-42A9-9BDD-9096E3DC7702}" type="presParOf" srcId="{9E35D5D8-EE6B-4FEA-80DD-6F842C6C75BE}" destId="{51D685AD-87C0-4F9B-B759-AE1D3D14655D}" srcOrd="0" destOrd="0" presId="urn:microsoft.com/office/officeart/2005/8/layout/hierarchy1"/>
    <dgm:cxn modelId="{991F4FD7-D69A-441A-B31C-3D4F3808DD77}" type="presParOf" srcId="{51D685AD-87C0-4F9B-B759-AE1D3D14655D}" destId="{F2F3964E-0DB8-4E16-82B1-633BA5311D69}" srcOrd="0" destOrd="0" presId="urn:microsoft.com/office/officeart/2005/8/layout/hierarchy1"/>
    <dgm:cxn modelId="{A68D869B-79DA-4A82-9409-CD5A9C82B1D1}" type="presParOf" srcId="{51D685AD-87C0-4F9B-B759-AE1D3D14655D}" destId="{6031DA14-572E-4D8A-BDFC-DA98BD0DDC8C}" srcOrd="1" destOrd="0" presId="urn:microsoft.com/office/officeart/2005/8/layout/hierarchy1"/>
    <dgm:cxn modelId="{7F50D649-0834-4A13-95E1-49D172668D58}" type="presParOf" srcId="{9E35D5D8-EE6B-4FEA-80DD-6F842C6C75BE}" destId="{7EAC826B-8757-44E9-B8A9-CD331378ECE6}" srcOrd="1" destOrd="0" presId="urn:microsoft.com/office/officeart/2005/8/layout/hierarchy1"/>
    <dgm:cxn modelId="{AD777E39-44F3-4867-8C8A-5C6246AE3374}" type="presParOf" srcId="{A545DC65-6B04-4402-8E68-0A64A650110E}" destId="{D59E7498-5B5D-4683-87B8-1848373E5CBC}" srcOrd="2" destOrd="0" presId="urn:microsoft.com/office/officeart/2005/8/layout/hierarchy1"/>
    <dgm:cxn modelId="{2C4A0B0B-A1DA-48EE-8D7B-A6C1CAB3C46A}" type="presParOf" srcId="{A545DC65-6B04-4402-8E68-0A64A650110E}" destId="{19C3D65B-2905-4395-A3CD-2FA680E857F3}" srcOrd="3" destOrd="0" presId="urn:microsoft.com/office/officeart/2005/8/layout/hierarchy1"/>
    <dgm:cxn modelId="{66A983AF-F3CF-4476-A62F-A7983A90EC9F}" type="presParOf" srcId="{19C3D65B-2905-4395-A3CD-2FA680E857F3}" destId="{51502421-2DBE-4E68-BB83-65CABFE9D4DF}" srcOrd="0" destOrd="0" presId="urn:microsoft.com/office/officeart/2005/8/layout/hierarchy1"/>
    <dgm:cxn modelId="{8E368140-4960-4BEA-912C-8080041A3FAE}" type="presParOf" srcId="{51502421-2DBE-4E68-BB83-65CABFE9D4DF}" destId="{B8B6F70D-A2C1-4E55-BA56-5F38FA41B2A9}" srcOrd="0" destOrd="0" presId="urn:microsoft.com/office/officeart/2005/8/layout/hierarchy1"/>
    <dgm:cxn modelId="{7A4AD52C-51BF-4DA4-8DAB-7C2DBE5ADDAD}" type="presParOf" srcId="{51502421-2DBE-4E68-BB83-65CABFE9D4DF}" destId="{444A48F2-4606-4FF7-9554-90F2B8C8D99E}" srcOrd="1" destOrd="0" presId="urn:microsoft.com/office/officeart/2005/8/layout/hierarchy1"/>
    <dgm:cxn modelId="{EA518C9D-25A3-4244-8EAC-6A98D56BA220}" type="presParOf" srcId="{19C3D65B-2905-4395-A3CD-2FA680E857F3}" destId="{A4F18814-09D5-446C-B3FB-FDC9161E6F67}" srcOrd="1" destOrd="0" presId="urn:microsoft.com/office/officeart/2005/8/layout/hierarchy1"/>
    <dgm:cxn modelId="{F43A9C11-6ED0-4013-A67E-6631D1053B90}" type="presParOf" srcId="{A545DC65-6B04-4402-8E68-0A64A650110E}" destId="{A8E9DDF0-41EA-4DDA-B065-93B5BFDACF7D}" srcOrd="4" destOrd="0" presId="urn:microsoft.com/office/officeart/2005/8/layout/hierarchy1"/>
    <dgm:cxn modelId="{4EF11C0C-8AE8-4D23-9463-9607EEB9AE96}" type="presParOf" srcId="{A545DC65-6B04-4402-8E68-0A64A650110E}" destId="{74CDAAC1-CB84-42A5-A035-0D1030DBCB99}" srcOrd="5" destOrd="0" presId="urn:microsoft.com/office/officeart/2005/8/layout/hierarchy1"/>
    <dgm:cxn modelId="{32133FEB-DA6C-418A-8AAF-EB0CC8D7B03A}" type="presParOf" srcId="{74CDAAC1-CB84-42A5-A035-0D1030DBCB99}" destId="{068FD9A7-7527-40E3-BF3D-097B84051F27}" srcOrd="0" destOrd="0" presId="urn:microsoft.com/office/officeart/2005/8/layout/hierarchy1"/>
    <dgm:cxn modelId="{9B51D891-9537-4F66-8990-FC51F1BEB46D}" type="presParOf" srcId="{068FD9A7-7527-40E3-BF3D-097B84051F27}" destId="{C3B06F22-42F9-4D7A-A7E9-A9CAC352C1E8}" srcOrd="0" destOrd="0" presId="urn:microsoft.com/office/officeart/2005/8/layout/hierarchy1"/>
    <dgm:cxn modelId="{00F5669B-3940-4640-917E-5D28C0A14813}" type="presParOf" srcId="{068FD9A7-7527-40E3-BF3D-097B84051F27}" destId="{60141397-E0FC-4ED3-B661-60C14F040BC1}" srcOrd="1" destOrd="0" presId="urn:microsoft.com/office/officeart/2005/8/layout/hierarchy1"/>
    <dgm:cxn modelId="{5A5FA357-3B31-4EB3-AF37-39377FB9371F}" type="presParOf" srcId="{74CDAAC1-CB84-42A5-A035-0D1030DBCB99}" destId="{F7C01ECA-34F2-4706-94E9-EAE89C1DE1A2}" srcOrd="1" destOrd="0" presId="urn:microsoft.com/office/officeart/2005/8/layout/hierarchy1"/>
    <dgm:cxn modelId="{762C15BC-D244-4BB3-9861-AAE32C9D0561}" type="presParOf" srcId="{EB7C1341-F206-4569-9F8F-623F962BE281}" destId="{88277926-95D6-495D-A239-6A6E26AF9302}" srcOrd="2" destOrd="0" presId="urn:microsoft.com/office/officeart/2005/8/layout/hierarchy1"/>
    <dgm:cxn modelId="{F6FDEACA-4526-4E2F-9A95-AAFC0251A848}" type="presParOf" srcId="{EB7C1341-F206-4569-9F8F-623F962BE281}" destId="{9CBF28B9-7A10-4EF0-9757-F824E11FF1E7}" srcOrd="3" destOrd="0" presId="urn:microsoft.com/office/officeart/2005/8/layout/hierarchy1"/>
    <dgm:cxn modelId="{7131B682-AFF1-4C3A-B9E0-6362FB7EE0FC}" type="presParOf" srcId="{9CBF28B9-7A10-4EF0-9757-F824E11FF1E7}" destId="{AD2F3A40-A3DB-41E0-AF16-9B69BC998720}" srcOrd="0" destOrd="0" presId="urn:microsoft.com/office/officeart/2005/8/layout/hierarchy1"/>
    <dgm:cxn modelId="{4CBBC1C3-8E32-49E4-9C68-11BE3DCD6534}" type="presParOf" srcId="{AD2F3A40-A3DB-41E0-AF16-9B69BC998720}" destId="{203999D7-7E39-4DA0-A437-72BF1F6875BF}" srcOrd="0" destOrd="0" presId="urn:microsoft.com/office/officeart/2005/8/layout/hierarchy1"/>
    <dgm:cxn modelId="{FF2C224E-ED2C-4687-BB20-364C82533EE4}" type="presParOf" srcId="{AD2F3A40-A3DB-41E0-AF16-9B69BC998720}" destId="{599078F2-66F8-4176-AF86-7D2D95F745CC}" srcOrd="1" destOrd="0" presId="urn:microsoft.com/office/officeart/2005/8/layout/hierarchy1"/>
    <dgm:cxn modelId="{2D2A7706-E9F5-4B71-AAA2-98AF589B9784}" type="presParOf" srcId="{9CBF28B9-7A10-4EF0-9757-F824E11FF1E7}" destId="{DAB8E24B-D2A9-4D23-8B18-C26E73554B2A}" srcOrd="1" destOrd="0" presId="urn:microsoft.com/office/officeart/2005/8/layout/hierarchy1"/>
    <dgm:cxn modelId="{F8A8F4B5-A6E0-46C8-BF93-67008357F93F}" type="presParOf" srcId="{DAB8E24B-D2A9-4D23-8B18-C26E73554B2A}" destId="{3C12D1C9-5864-4CBC-851C-477F1F07E1B3}" srcOrd="0" destOrd="0" presId="urn:microsoft.com/office/officeart/2005/8/layout/hierarchy1"/>
    <dgm:cxn modelId="{6CD4AF7D-7B56-4E5D-9B84-57E61A85F4A5}" type="presParOf" srcId="{DAB8E24B-D2A9-4D23-8B18-C26E73554B2A}" destId="{37691B1D-DB55-4CF2-BF69-509B4A6265AC}" srcOrd="1" destOrd="0" presId="urn:microsoft.com/office/officeart/2005/8/layout/hierarchy1"/>
    <dgm:cxn modelId="{0FBF0B85-B61C-4592-8815-F953D730352F}" type="presParOf" srcId="{37691B1D-DB55-4CF2-BF69-509B4A6265AC}" destId="{14631C37-B5E4-4A0D-BE6B-5C25213CAB5E}" srcOrd="0" destOrd="0" presId="urn:microsoft.com/office/officeart/2005/8/layout/hierarchy1"/>
    <dgm:cxn modelId="{137F8BC9-50D9-4472-AFC9-AD62238976BC}" type="presParOf" srcId="{14631C37-B5E4-4A0D-BE6B-5C25213CAB5E}" destId="{FE5E84F9-CF7E-4977-BEF1-136AB0FFE59B}" srcOrd="0" destOrd="0" presId="urn:microsoft.com/office/officeart/2005/8/layout/hierarchy1"/>
    <dgm:cxn modelId="{DCDB325C-3BEE-4E21-94BF-0AF5A3569DA9}" type="presParOf" srcId="{14631C37-B5E4-4A0D-BE6B-5C25213CAB5E}" destId="{39AD87EB-654C-4F4B-BEC6-31C9CC94E077}" srcOrd="1" destOrd="0" presId="urn:microsoft.com/office/officeart/2005/8/layout/hierarchy1"/>
    <dgm:cxn modelId="{E2A1ACD4-D2B8-42F1-84AF-0CBBD7F5B375}" type="presParOf" srcId="{37691B1D-DB55-4CF2-BF69-509B4A6265AC}" destId="{0326B81A-D8E4-49F5-8829-9EDB5042F0F3}" srcOrd="1" destOrd="0" presId="urn:microsoft.com/office/officeart/2005/8/layout/hierarchy1"/>
    <dgm:cxn modelId="{8CAD4FC7-D47F-4EF7-8425-2393366D0E33}" type="presParOf" srcId="{DAB8E24B-D2A9-4D23-8B18-C26E73554B2A}" destId="{3EA44283-403A-45E9-A44D-4D6EC15548F6}" srcOrd="2" destOrd="0" presId="urn:microsoft.com/office/officeart/2005/8/layout/hierarchy1"/>
    <dgm:cxn modelId="{05130844-2CC3-4755-A408-11C77F872393}" type="presParOf" srcId="{DAB8E24B-D2A9-4D23-8B18-C26E73554B2A}" destId="{19E8945F-6AB8-4879-BB1A-DB4B94B57431}" srcOrd="3" destOrd="0" presId="urn:microsoft.com/office/officeart/2005/8/layout/hierarchy1"/>
    <dgm:cxn modelId="{5991024D-8BC2-4843-BCB2-F00190EAE205}" type="presParOf" srcId="{19E8945F-6AB8-4879-BB1A-DB4B94B57431}" destId="{C7E924E4-76C0-48EE-95DD-E9460C97E72A}" srcOrd="0" destOrd="0" presId="urn:microsoft.com/office/officeart/2005/8/layout/hierarchy1"/>
    <dgm:cxn modelId="{5DDB3A5F-4632-40C6-9D39-F648263A6E0C}" type="presParOf" srcId="{C7E924E4-76C0-48EE-95DD-E9460C97E72A}" destId="{F2C36276-2A98-498C-A9F5-02FC7C8327CF}" srcOrd="0" destOrd="0" presId="urn:microsoft.com/office/officeart/2005/8/layout/hierarchy1"/>
    <dgm:cxn modelId="{21E62523-102F-435E-B44C-029F32007573}" type="presParOf" srcId="{C7E924E4-76C0-48EE-95DD-E9460C97E72A}" destId="{10D5B804-5BA0-4876-A029-E2E191137749}" srcOrd="1" destOrd="0" presId="urn:microsoft.com/office/officeart/2005/8/layout/hierarchy1"/>
    <dgm:cxn modelId="{28991598-946C-4870-B986-2F72DABAB973}" type="presParOf" srcId="{19E8945F-6AB8-4879-BB1A-DB4B94B57431}" destId="{14AE11EF-E484-41DF-8B22-AAE5B35C9E91}" srcOrd="1" destOrd="0" presId="urn:microsoft.com/office/officeart/2005/8/layout/hierarchy1"/>
    <dgm:cxn modelId="{70049631-20BA-4DB8-996F-06B14AA16012}" type="presParOf" srcId="{14AE11EF-E484-41DF-8B22-AAE5B35C9E91}" destId="{D6AAA6AF-FB2F-4F0C-89B6-CA0479E850EE}" srcOrd="0" destOrd="0" presId="urn:microsoft.com/office/officeart/2005/8/layout/hierarchy1"/>
    <dgm:cxn modelId="{684CFCDC-AFBB-4325-88E5-3C5BD2236581}" type="presParOf" srcId="{14AE11EF-E484-41DF-8B22-AAE5B35C9E91}" destId="{44855C9C-54A8-43A5-AEF4-E510B7C35884}" srcOrd="1" destOrd="0" presId="urn:microsoft.com/office/officeart/2005/8/layout/hierarchy1"/>
    <dgm:cxn modelId="{3A4626A8-AA74-47E2-AFE8-AEFB031895D6}" type="presParOf" srcId="{44855C9C-54A8-43A5-AEF4-E510B7C35884}" destId="{DDFC9AA4-749B-494C-B62F-9C8A609FBD73}" srcOrd="0" destOrd="0" presId="urn:microsoft.com/office/officeart/2005/8/layout/hierarchy1"/>
    <dgm:cxn modelId="{FFED2F5F-5525-4003-8092-3E024FBE19DD}" type="presParOf" srcId="{DDFC9AA4-749B-494C-B62F-9C8A609FBD73}" destId="{8C60CDAD-29F0-41C2-90F2-5293538646D3}" srcOrd="0" destOrd="0" presId="urn:microsoft.com/office/officeart/2005/8/layout/hierarchy1"/>
    <dgm:cxn modelId="{88458044-2D90-4AB5-A3C8-7627AB87DACF}" type="presParOf" srcId="{DDFC9AA4-749B-494C-B62F-9C8A609FBD73}" destId="{345D792F-F190-4514-B3D4-F0C41BEBAF4D}" srcOrd="1" destOrd="0" presId="urn:microsoft.com/office/officeart/2005/8/layout/hierarchy1"/>
    <dgm:cxn modelId="{1FD75A02-69D6-4BA0-8AA8-890E2232336A}" type="presParOf" srcId="{44855C9C-54A8-43A5-AEF4-E510B7C35884}" destId="{FBF5722B-260D-418A-8E77-2EBB55297D6F}" srcOrd="1" destOrd="0" presId="urn:microsoft.com/office/officeart/2005/8/layout/hierarchy1"/>
    <dgm:cxn modelId="{438C5D73-BD23-457A-8AA5-385D02E14899}" type="presParOf" srcId="{14AE11EF-E484-41DF-8B22-AAE5B35C9E91}" destId="{99747CB5-4BFD-4CF0-A437-1015853F99A2}" srcOrd="2" destOrd="0" presId="urn:microsoft.com/office/officeart/2005/8/layout/hierarchy1"/>
    <dgm:cxn modelId="{AF0CB2F3-6F69-4E5F-A37C-09AC0CBF4952}" type="presParOf" srcId="{14AE11EF-E484-41DF-8B22-AAE5B35C9E91}" destId="{37EA43FE-BE29-4FB6-942E-30DDF1DDEA9A}" srcOrd="3" destOrd="0" presId="urn:microsoft.com/office/officeart/2005/8/layout/hierarchy1"/>
    <dgm:cxn modelId="{8BD5B364-547D-4683-94B1-2D4D8EFDA344}" type="presParOf" srcId="{37EA43FE-BE29-4FB6-942E-30DDF1DDEA9A}" destId="{4C993536-2122-4BCB-8DB8-6880D0CDA0B4}" srcOrd="0" destOrd="0" presId="urn:microsoft.com/office/officeart/2005/8/layout/hierarchy1"/>
    <dgm:cxn modelId="{16F43BF5-412F-415A-96E5-8587DCA646B7}" type="presParOf" srcId="{4C993536-2122-4BCB-8DB8-6880D0CDA0B4}" destId="{D38106C0-0D77-415F-90B2-C0BB1367A398}" srcOrd="0" destOrd="0" presId="urn:microsoft.com/office/officeart/2005/8/layout/hierarchy1"/>
    <dgm:cxn modelId="{FE6459A7-7CA9-4864-BCC6-ED462D2EE405}" type="presParOf" srcId="{4C993536-2122-4BCB-8DB8-6880D0CDA0B4}" destId="{EB15F78C-45C8-4B38-8D21-696C7213092D}" srcOrd="1" destOrd="0" presId="urn:microsoft.com/office/officeart/2005/8/layout/hierarchy1"/>
    <dgm:cxn modelId="{0C0AAF2E-FDDE-49F2-BD69-D8B382A6CB0D}" type="presParOf" srcId="{37EA43FE-BE29-4FB6-942E-30DDF1DDEA9A}" destId="{537AB975-9B5F-4D28-B233-C90314F8D703}" srcOrd="1" destOrd="0" presId="urn:microsoft.com/office/officeart/2005/8/layout/hierarchy1"/>
    <dgm:cxn modelId="{E3F66E47-7EC3-4CC8-9A18-298E5CEDDA08}" type="presParOf" srcId="{DAB8E24B-D2A9-4D23-8B18-C26E73554B2A}" destId="{25C33574-7674-460A-AF14-2E422D6E40CF}" srcOrd="4" destOrd="0" presId="urn:microsoft.com/office/officeart/2005/8/layout/hierarchy1"/>
    <dgm:cxn modelId="{E2C1CBFE-AB99-4E62-9932-BE5A148C5231}" type="presParOf" srcId="{DAB8E24B-D2A9-4D23-8B18-C26E73554B2A}" destId="{EB4EA0EF-5249-4673-874C-90C0C730DA54}" srcOrd="5" destOrd="0" presId="urn:microsoft.com/office/officeart/2005/8/layout/hierarchy1"/>
    <dgm:cxn modelId="{84BD919D-357A-4864-915E-8E9392ED44DB}" type="presParOf" srcId="{EB4EA0EF-5249-4673-874C-90C0C730DA54}" destId="{60B2CF00-85C0-4C3C-961E-6613BABBFEB1}" srcOrd="0" destOrd="0" presId="urn:microsoft.com/office/officeart/2005/8/layout/hierarchy1"/>
    <dgm:cxn modelId="{3CD4995E-C1E2-46AA-AA6E-81AAC5D59770}" type="presParOf" srcId="{60B2CF00-85C0-4C3C-961E-6613BABBFEB1}" destId="{73A4923B-96F8-4123-8DE9-04F250594578}" srcOrd="0" destOrd="0" presId="urn:microsoft.com/office/officeart/2005/8/layout/hierarchy1"/>
    <dgm:cxn modelId="{06E802C3-1E40-4765-9234-F5623B8F3FE3}" type="presParOf" srcId="{60B2CF00-85C0-4C3C-961E-6613BABBFEB1}" destId="{D9A3680E-1BB4-4243-A30F-C05708B42EF6}" srcOrd="1" destOrd="0" presId="urn:microsoft.com/office/officeart/2005/8/layout/hierarchy1"/>
    <dgm:cxn modelId="{C6EC8E6C-8148-4CF4-9B75-8F0CBBC0DA67}" type="presParOf" srcId="{EB4EA0EF-5249-4673-874C-90C0C730DA54}" destId="{61DD3FB8-088C-4CA2-92DE-811B1487C87D}" srcOrd="1" destOrd="0" presId="urn:microsoft.com/office/officeart/2005/8/layout/hierarchy1"/>
    <dgm:cxn modelId="{2DCC204D-A337-4ABE-85EE-D161821AC788}" type="presParOf" srcId="{61DD3FB8-088C-4CA2-92DE-811B1487C87D}" destId="{772F8ACD-F905-46F3-8FF2-1B0F4BFF36A9}" srcOrd="0" destOrd="0" presId="urn:microsoft.com/office/officeart/2005/8/layout/hierarchy1"/>
    <dgm:cxn modelId="{C66557C4-7E2F-4A00-BE3D-203F369D4C79}" type="presParOf" srcId="{61DD3FB8-088C-4CA2-92DE-811B1487C87D}" destId="{60600662-C9AD-4B06-97C0-C5B62397280A}" srcOrd="1" destOrd="0" presId="urn:microsoft.com/office/officeart/2005/8/layout/hierarchy1"/>
    <dgm:cxn modelId="{245A7576-887B-4199-B51E-B5AED764688D}" type="presParOf" srcId="{60600662-C9AD-4B06-97C0-C5B62397280A}" destId="{8365D6DE-D4A6-43E6-A04A-439DF7D38B1A}" srcOrd="0" destOrd="0" presId="urn:microsoft.com/office/officeart/2005/8/layout/hierarchy1"/>
    <dgm:cxn modelId="{D29A467D-8C15-4416-B9A4-733F0E376452}" type="presParOf" srcId="{8365D6DE-D4A6-43E6-A04A-439DF7D38B1A}" destId="{2B091EDE-8E35-48AC-ABC8-2C0514D34E59}" srcOrd="0" destOrd="0" presId="urn:microsoft.com/office/officeart/2005/8/layout/hierarchy1"/>
    <dgm:cxn modelId="{2C3BD8EA-D071-4454-9862-5FD80B3536EC}" type="presParOf" srcId="{8365D6DE-D4A6-43E6-A04A-439DF7D38B1A}" destId="{7E88417D-E911-4837-A1EC-FF9610948C61}" srcOrd="1" destOrd="0" presId="urn:microsoft.com/office/officeart/2005/8/layout/hierarchy1"/>
    <dgm:cxn modelId="{0C355F46-4494-40EE-AB7E-D3CF13D77D0A}" type="presParOf" srcId="{60600662-C9AD-4B06-97C0-C5B62397280A}" destId="{C3C7A1D4-7664-4912-98DD-6A076BBF11E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4A929D4E-6503-4840-B389-B5ED5A568B5E}" type="doc">
      <dgm:prSet loTypeId="urn:microsoft.com/office/officeart/2005/8/layout/orgChart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A7DEBB0B-D038-455E-A690-A27A61A2098F}">
      <dgm:prSet custT="1"/>
      <dgm:spPr/>
      <dgm:t>
        <a:bodyPr/>
        <a:lstStyle/>
        <a:p>
          <a:r>
            <a:rPr lang="en-IN" sz="3200" b="1" dirty="0">
              <a:solidFill>
                <a:schemeClr val="tx1"/>
              </a:solidFill>
            </a:rPr>
            <a:t>Uses</a:t>
          </a:r>
        </a:p>
      </dgm:t>
    </dgm:pt>
    <dgm:pt modelId="{7437EF15-0E33-4CAF-8373-665E7807C077}" type="parTrans" cxnId="{A4B917A8-FECB-4746-9675-D92CB33EF6A5}">
      <dgm:prSet/>
      <dgm:spPr/>
      <dgm:t>
        <a:bodyPr/>
        <a:lstStyle/>
        <a:p>
          <a:endParaRPr lang="en-IN"/>
        </a:p>
      </dgm:t>
    </dgm:pt>
    <dgm:pt modelId="{B4F721F9-D8D0-4EA7-87A7-9132BD3D9511}" type="sibTrans" cxnId="{A4B917A8-FECB-4746-9675-D92CB33EF6A5}">
      <dgm:prSet/>
      <dgm:spPr/>
      <dgm:t>
        <a:bodyPr/>
        <a:lstStyle/>
        <a:p>
          <a:endParaRPr lang="en-IN"/>
        </a:p>
      </dgm:t>
    </dgm:pt>
    <dgm:pt modelId="{2E767777-7251-488F-A8D6-C4AD0584BDF5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Session management</a:t>
          </a:r>
          <a:endParaRPr lang="en-IN" sz="2000" b="1" dirty="0">
            <a:solidFill>
              <a:schemeClr val="tx1"/>
            </a:solidFill>
          </a:endParaRPr>
        </a:p>
      </dgm:t>
    </dgm:pt>
    <dgm:pt modelId="{ACE3F683-ACEF-48A8-A2D8-270A5C1350E0}" type="parTrans" cxnId="{4372C73C-6D2B-445A-B81B-B3DE0A66B36A}">
      <dgm:prSet/>
      <dgm:spPr/>
      <dgm:t>
        <a:bodyPr/>
        <a:lstStyle/>
        <a:p>
          <a:endParaRPr lang="en-IN"/>
        </a:p>
      </dgm:t>
    </dgm:pt>
    <dgm:pt modelId="{3A615114-4CC2-442F-B8EC-2DC7D77AABAC}" type="sibTrans" cxnId="{4372C73C-6D2B-445A-B81B-B3DE0A66B36A}">
      <dgm:prSet/>
      <dgm:spPr/>
      <dgm:t>
        <a:bodyPr/>
        <a:lstStyle/>
        <a:p>
          <a:endParaRPr lang="en-IN"/>
        </a:p>
      </dgm:t>
    </dgm:pt>
    <dgm:pt modelId="{72B8DE53-6A12-4411-831E-2849762C4B4A}">
      <dgm:prSet custT="1"/>
      <dgm:spPr/>
      <dgm:t>
        <a:bodyPr/>
        <a:lstStyle/>
        <a:p>
          <a:r>
            <a:rPr lang="en-US" sz="2400" b="1" dirty="0">
              <a:solidFill>
                <a:schemeClr val="tx1"/>
              </a:solidFill>
            </a:rPr>
            <a:t>Personalization</a:t>
          </a:r>
          <a:endParaRPr lang="en-IN" sz="2400" b="1" dirty="0">
            <a:solidFill>
              <a:schemeClr val="tx1"/>
            </a:solidFill>
          </a:endParaRPr>
        </a:p>
      </dgm:t>
    </dgm:pt>
    <dgm:pt modelId="{ADCBF26E-0EEB-47F9-8F4D-00E1F2269C81}" type="parTrans" cxnId="{C9D30AC0-2247-40CD-9593-9C75D8372D09}">
      <dgm:prSet/>
      <dgm:spPr/>
      <dgm:t>
        <a:bodyPr/>
        <a:lstStyle/>
        <a:p>
          <a:endParaRPr lang="en-IN"/>
        </a:p>
      </dgm:t>
    </dgm:pt>
    <dgm:pt modelId="{5D9F3F06-C9E5-4412-8ED5-D29FD07D41E7}" type="sibTrans" cxnId="{C9D30AC0-2247-40CD-9593-9C75D8372D09}">
      <dgm:prSet/>
      <dgm:spPr/>
      <dgm:t>
        <a:bodyPr/>
        <a:lstStyle/>
        <a:p>
          <a:endParaRPr lang="en-IN"/>
        </a:p>
      </dgm:t>
    </dgm:pt>
    <dgm:pt modelId="{D16B9746-2C81-4A00-B88A-FBEF1CBA0C66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Way for users to record items</a:t>
          </a:r>
          <a:r>
            <a:rPr lang="en-US" sz="1600" dirty="0">
              <a:solidFill>
                <a:schemeClr val="tx1"/>
              </a:solidFill>
            </a:rPr>
            <a:t> </a:t>
          </a:r>
          <a:endParaRPr lang="en-IN" sz="1600" dirty="0">
            <a:solidFill>
              <a:schemeClr val="tx1"/>
            </a:solidFill>
          </a:endParaRPr>
        </a:p>
      </dgm:t>
    </dgm:pt>
    <dgm:pt modelId="{A9AB3837-4635-462D-9512-75ECD930E0DA}" type="parTrans" cxnId="{B0AB4ED3-5E5F-4E15-9763-9448150DCA5F}">
      <dgm:prSet/>
      <dgm:spPr/>
      <dgm:t>
        <a:bodyPr/>
        <a:lstStyle/>
        <a:p>
          <a:endParaRPr lang="en-IN"/>
        </a:p>
      </dgm:t>
    </dgm:pt>
    <dgm:pt modelId="{7752B086-BE33-47BF-BFFF-B29FAD9D02D9}" type="sibTrans" cxnId="{B0AB4ED3-5E5F-4E15-9763-9448150DCA5F}">
      <dgm:prSet/>
      <dgm:spPr/>
      <dgm:t>
        <a:bodyPr/>
        <a:lstStyle/>
        <a:p>
          <a:endParaRPr lang="en-IN"/>
        </a:p>
      </dgm:t>
    </dgm:pt>
    <dgm:pt modelId="{99FBE4AD-C40B-41BF-9011-8464691F6AD7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However, the contents of shopping cart are stored in DB on server, rather than in cookie on the client</a:t>
          </a:r>
          <a:endParaRPr lang="en-IN" sz="1600" dirty="0">
            <a:solidFill>
              <a:schemeClr val="tx1"/>
            </a:solidFill>
          </a:endParaRPr>
        </a:p>
      </dgm:t>
    </dgm:pt>
    <dgm:pt modelId="{50FA45F2-13A3-48F8-8CA0-70191A2F3BAC}" type="parTrans" cxnId="{BDD00248-41A5-4D22-A61F-5202C4B43362}">
      <dgm:prSet/>
      <dgm:spPr/>
      <dgm:t>
        <a:bodyPr/>
        <a:lstStyle/>
        <a:p>
          <a:endParaRPr lang="en-IN"/>
        </a:p>
      </dgm:t>
    </dgm:pt>
    <dgm:pt modelId="{45834E4C-FF10-4467-AFEB-E0842890B573}" type="sibTrans" cxnId="{BDD00248-41A5-4D22-A61F-5202C4B43362}">
      <dgm:prSet/>
      <dgm:spPr/>
      <dgm:t>
        <a:bodyPr/>
        <a:lstStyle/>
        <a:p>
          <a:endParaRPr lang="en-IN"/>
        </a:p>
      </dgm:t>
    </dgm:pt>
    <dgm:pt modelId="{3B28EB81-3D0F-4692-87CF-4A609D04E6BC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server sends a cookie to the client that </a:t>
          </a:r>
          <a:r>
            <a:rPr lang="en-US" sz="1600" b="1" dirty="0">
              <a:solidFill>
                <a:schemeClr val="tx1"/>
              </a:solidFill>
            </a:rPr>
            <a:t>contains a unique session identifier </a:t>
          </a:r>
          <a:endParaRPr lang="en-IN" sz="1600" dirty="0">
            <a:solidFill>
              <a:schemeClr val="tx1"/>
            </a:solidFill>
          </a:endParaRPr>
        </a:p>
      </dgm:t>
    </dgm:pt>
    <dgm:pt modelId="{0C023A33-D209-4605-8DE9-F502A2244DF6}" type="parTrans" cxnId="{71C03221-7FBA-4DDB-B899-D2FA1F56F251}">
      <dgm:prSet/>
      <dgm:spPr/>
      <dgm:t>
        <a:bodyPr/>
        <a:lstStyle/>
        <a:p>
          <a:endParaRPr lang="en-IN"/>
        </a:p>
      </dgm:t>
    </dgm:pt>
    <dgm:pt modelId="{323E3CAC-7E97-43A6-9018-1BC738D26D89}" type="sibTrans" cxnId="{71C03221-7FBA-4DDB-B899-D2FA1F56F251}">
      <dgm:prSet/>
      <dgm:spPr/>
      <dgm:t>
        <a:bodyPr/>
        <a:lstStyle/>
        <a:p>
          <a:endParaRPr lang="en-IN"/>
        </a:p>
      </dgm:t>
    </dgm:pt>
    <dgm:pt modelId="{2CB4220C-E1FF-41E6-979D-3F604FBE60D9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Session identifier will be </a:t>
          </a:r>
          <a:r>
            <a:rPr lang="en-US" sz="1600" b="1" dirty="0">
              <a:solidFill>
                <a:schemeClr val="tx1"/>
              </a:solidFill>
            </a:rPr>
            <a:t>sent back to the server every time the user visits </a:t>
          </a:r>
          <a:r>
            <a:rPr lang="en-US" sz="1600" dirty="0">
              <a:solidFill>
                <a:schemeClr val="tx1"/>
              </a:solidFill>
            </a:rPr>
            <a:t>a new page on the website</a:t>
          </a:r>
          <a:endParaRPr lang="en-IN" sz="1600" dirty="0">
            <a:solidFill>
              <a:schemeClr val="tx1"/>
            </a:solidFill>
          </a:endParaRPr>
        </a:p>
      </dgm:t>
    </dgm:pt>
    <dgm:pt modelId="{EF73870A-A623-4CB7-A2F8-A066F88F05F7}" type="parTrans" cxnId="{2A2041E8-464C-4C17-8B3B-C6D8816EF1B8}">
      <dgm:prSet/>
      <dgm:spPr/>
      <dgm:t>
        <a:bodyPr/>
        <a:lstStyle/>
        <a:p>
          <a:endParaRPr lang="en-IN"/>
        </a:p>
      </dgm:t>
    </dgm:pt>
    <dgm:pt modelId="{3E16CDB1-5F47-4C87-B815-ECFB24EBD2BB}" type="sibTrans" cxnId="{2A2041E8-464C-4C17-8B3B-C6D8816EF1B8}">
      <dgm:prSet/>
      <dgm:spPr/>
      <dgm:t>
        <a:bodyPr/>
        <a:lstStyle/>
        <a:p>
          <a:endParaRPr lang="en-IN"/>
        </a:p>
      </dgm:t>
    </dgm:pt>
    <dgm:pt modelId="{AD5F67A1-236D-4852-9D5D-D9E51244ECBC}">
      <dgm:prSet custT="1"/>
      <dgm:spPr/>
      <dgm:t>
        <a:bodyPr/>
        <a:lstStyle/>
        <a:p>
          <a:r>
            <a:rPr lang="en-US" sz="1600" b="1" dirty="0">
              <a:solidFill>
                <a:schemeClr val="tx1"/>
              </a:solidFill>
            </a:rPr>
            <a:t>Used to remember information </a:t>
          </a:r>
          <a:r>
            <a:rPr lang="en-US" sz="1600" dirty="0">
              <a:solidFill>
                <a:schemeClr val="tx1"/>
              </a:solidFill>
            </a:rPr>
            <a:t>about the user</a:t>
          </a:r>
          <a:endParaRPr lang="en-IN" sz="1600" dirty="0">
            <a:solidFill>
              <a:schemeClr val="tx1"/>
            </a:solidFill>
          </a:endParaRPr>
        </a:p>
      </dgm:t>
    </dgm:pt>
    <dgm:pt modelId="{AA3C1857-C214-4068-954F-2A9FA74BD5A3}" type="parTrans" cxnId="{04A48FFB-B988-40FB-B4E9-6FBF9FB810E8}">
      <dgm:prSet/>
      <dgm:spPr/>
      <dgm:t>
        <a:bodyPr/>
        <a:lstStyle/>
        <a:p>
          <a:endParaRPr lang="en-IN"/>
        </a:p>
      </dgm:t>
    </dgm:pt>
    <dgm:pt modelId="{71BED239-EE39-4750-B48A-29EA2E667488}" type="sibTrans" cxnId="{04A48FFB-B988-40FB-B4E9-6FBF9FB810E8}">
      <dgm:prSet/>
      <dgm:spPr/>
      <dgm:t>
        <a:bodyPr/>
        <a:lstStyle/>
        <a:p>
          <a:endParaRPr lang="en-IN"/>
        </a:p>
      </dgm:t>
    </dgm:pt>
    <dgm:pt modelId="{15AC72A9-B918-4012-81BC-AF02E3239C83}">
      <dgm:prSet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</a:rPr>
            <a:t>Cookie containing the username last used to log to fill automatically the next time the user logs in</a:t>
          </a:r>
          <a:endParaRPr lang="en-IN" sz="1600" dirty="0">
            <a:solidFill>
              <a:schemeClr val="tx1"/>
            </a:solidFill>
          </a:endParaRPr>
        </a:p>
      </dgm:t>
    </dgm:pt>
    <dgm:pt modelId="{A88733C4-BDE5-4E17-B07A-AEA1407F5623}" type="parTrans" cxnId="{4A0C3D12-9E11-4303-A320-673B9891DB63}">
      <dgm:prSet/>
      <dgm:spPr/>
      <dgm:t>
        <a:bodyPr/>
        <a:lstStyle/>
        <a:p>
          <a:endParaRPr lang="en-IN"/>
        </a:p>
      </dgm:t>
    </dgm:pt>
    <dgm:pt modelId="{5E5B3641-3DCB-4FE3-8097-7BCB44340855}" type="sibTrans" cxnId="{4A0C3D12-9E11-4303-A320-673B9891DB63}">
      <dgm:prSet/>
      <dgm:spPr/>
      <dgm:t>
        <a:bodyPr/>
        <a:lstStyle/>
        <a:p>
          <a:endParaRPr lang="en-IN"/>
        </a:p>
      </dgm:t>
    </dgm:pt>
    <dgm:pt modelId="{BFD253DE-2FBD-4D23-ACBF-4F5A99433F3E}" type="pres">
      <dgm:prSet presAssocID="{4A929D4E-6503-4840-B389-B5ED5A568B5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3270F43-FDB3-4225-9BC4-FA7F5F54FE9B}" type="pres">
      <dgm:prSet presAssocID="{A7DEBB0B-D038-455E-A690-A27A61A2098F}" presName="hierRoot1" presStyleCnt="0">
        <dgm:presLayoutVars>
          <dgm:hierBranch val="init"/>
        </dgm:presLayoutVars>
      </dgm:prSet>
      <dgm:spPr/>
    </dgm:pt>
    <dgm:pt modelId="{C7A51AE4-F4A1-480D-89FB-82617B8DD2B3}" type="pres">
      <dgm:prSet presAssocID="{A7DEBB0B-D038-455E-A690-A27A61A2098F}" presName="rootComposite1" presStyleCnt="0"/>
      <dgm:spPr/>
    </dgm:pt>
    <dgm:pt modelId="{1B7EDCF0-1C19-4DB1-938E-EB8B9D38E3C8}" type="pres">
      <dgm:prSet presAssocID="{A7DEBB0B-D038-455E-A690-A27A61A2098F}" presName="rootText1" presStyleLbl="node0" presStyleIdx="0" presStyleCnt="1" custScaleX="390394" custScaleY="211041">
        <dgm:presLayoutVars>
          <dgm:chPref val="3"/>
        </dgm:presLayoutVars>
      </dgm:prSet>
      <dgm:spPr/>
    </dgm:pt>
    <dgm:pt modelId="{830DA02D-1DC5-4B1D-A6FE-875311BCDD7C}" type="pres">
      <dgm:prSet presAssocID="{A7DEBB0B-D038-455E-A690-A27A61A2098F}" presName="rootConnector1" presStyleLbl="node1" presStyleIdx="0" presStyleCnt="0"/>
      <dgm:spPr/>
    </dgm:pt>
    <dgm:pt modelId="{E8D46317-3B0A-47E7-9BC0-2A0010068DB6}" type="pres">
      <dgm:prSet presAssocID="{A7DEBB0B-D038-455E-A690-A27A61A2098F}" presName="hierChild2" presStyleCnt="0"/>
      <dgm:spPr/>
    </dgm:pt>
    <dgm:pt modelId="{731BDDF2-478F-4803-97F1-1EF92FCDBB61}" type="pres">
      <dgm:prSet presAssocID="{ACE3F683-ACEF-48A8-A2D8-270A5C1350E0}" presName="Name37" presStyleLbl="parChTrans1D2" presStyleIdx="0" presStyleCnt="2"/>
      <dgm:spPr/>
    </dgm:pt>
    <dgm:pt modelId="{235BDAE1-F932-4FF6-855D-C61CC7562E07}" type="pres">
      <dgm:prSet presAssocID="{2E767777-7251-488F-A8D6-C4AD0584BDF5}" presName="hierRoot2" presStyleCnt="0">
        <dgm:presLayoutVars>
          <dgm:hierBranch val="init"/>
        </dgm:presLayoutVars>
      </dgm:prSet>
      <dgm:spPr/>
    </dgm:pt>
    <dgm:pt modelId="{E02A03DA-38B5-40DB-94E8-F63D3048130D}" type="pres">
      <dgm:prSet presAssocID="{2E767777-7251-488F-A8D6-C4AD0584BDF5}" presName="rootComposite" presStyleCnt="0"/>
      <dgm:spPr/>
    </dgm:pt>
    <dgm:pt modelId="{14CB6F31-2A6D-4F39-8BED-A4CE231F023C}" type="pres">
      <dgm:prSet presAssocID="{2E767777-7251-488F-A8D6-C4AD0584BDF5}" presName="rootText" presStyleLbl="node2" presStyleIdx="0" presStyleCnt="2" custScaleX="390394" custScaleY="211041" custLinFactX="-100000" custLinFactNeighborX="-111133" custLinFactNeighborY="-11112">
        <dgm:presLayoutVars>
          <dgm:chPref val="3"/>
        </dgm:presLayoutVars>
      </dgm:prSet>
      <dgm:spPr/>
    </dgm:pt>
    <dgm:pt modelId="{AD3D5DE6-50B4-47EF-A3DB-B4B68E283514}" type="pres">
      <dgm:prSet presAssocID="{2E767777-7251-488F-A8D6-C4AD0584BDF5}" presName="rootConnector" presStyleLbl="node2" presStyleIdx="0" presStyleCnt="2"/>
      <dgm:spPr/>
    </dgm:pt>
    <dgm:pt modelId="{B1B4A30E-DEF7-4106-87DB-298E28AF0533}" type="pres">
      <dgm:prSet presAssocID="{2E767777-7251-488F-A8D6-C4AD0584BDF5}" presName="hierChild4" presStyleCnt="0"/>
      <dgm:spPr/>
    </dgm:pt>
    <dgm:pt modelId="{036C6EE5-CD74-45D2-9A90-39FE1ECE79BF}" type="pres">
      <dgm:prSet presAssocID="{A9AB3837-4635-462D-9512-75ECD930E0DA}" presName="Name37" presStyleLbl="parChTrans1D3" presStyleIdx="0" presStyleCnt="6"/>
      <dgm:spPr/>
    </dgm:pt>
    <dgm:pt modelId="{680E1F01-38C6-41B0-8BE0-D9E44B74F67B}" type="pres">
      <dgm:prSet presAssocID="{D16B9746-2C81-4A00-B88A-FBEF1CBA0C66}" presName="hierRoot2" presStyleCnt="0">
        <dgm:presLayoutVars>
          <dgm:hierBranch val="init"/>
        </dgm:presLayoutVars>
      </dgm:prSet>
      <dgm:spPr/>
    </dgm:pt>
    <dgm:pt modelId="{8BE2CEAC-C4FA-45C1-9134-83FB6F50B37C}" type="pres">
      <dgm:prSet presAssocID="{D16B9746-2C81-4A00-B88A-FBEF1CBA0C66}" presName="rootComposite" presStyleCnt="0"/>
      <dgm:spPr/>
    </dgm:pt>
    <dgm:pt modelId="{0297792F-CC55-4D4C-9CEC-9B0E7983B1CC}" type="pres">
      <dgm:prSet presAssocID="{D16B9746-2C81-4A00-B88A-FBEF1CBA0C66}" presName="rootText" presStyleLbl="node3" presStyleIdx="0" presStyleCnt="6" custScaleX="626392" custScaleY="211041">
        <dgm:presLayoutVars>
          <dgm:chPref val="3"/>
        </dgm:presLayoutVars>
      </dgm:prSet>
      <dgm:spPr/>
    </dgm:pt>
    <dgm:pt modelId="{6261C62F-795B-4B09-A5A2-13E819FFB0A3}" type="pres">
      <dgm:prSet presAssocID="{D16B9746-2C81-4A00-B88A-FBEF1CBA0C66}" presName="rootConnector" presStyleLbl="node3" presStyleIdx="0" presStyleCnt="6"/>
      <dgm:spPr/>
    </dgm:pt>
    <dgm:pt modelId="{ADBE9A78-ED49-409D-B6C4-9C7A0EE75923}" type="pres">
      <dgm:prSet presAssocID="{D16B9746-2C81-4A00-B88A-FBEF1CBA0C66}" presName="hierChild4" presStyleCnt="0"/>
      <dgm:spPr/>
    </dgm:pt>
    <dgm:pt modelId="{6BD11503-47CF-4CFE-8E0A-6F74D2E08C30}" type="pres">
      <dgm:prSet presAssocID="{D16B9746-2C81-4A00-B88A-FBEF1CBA0C66}" presName="hierChild5" presStyleCnt="0"/>
      <dgm:spPr/>
    </dgm:pt>
    <dgm:pt modelId="{8FB299B2-B05C-4C9E-9FA4-FDC1A61B3963}" type="pres">
      <dgm:prSet presAssocID="{50FA45F2-13A3-48F8-8CA0-70191A2F3BAC}" presName="Name37" presStyleLbl="parChTrans1D3" presStyleIdx="1" presStyleCnt="6"/>
      <dgm:spPr/>
    </dgm:pt>
    <dgm:pt modelId="{DD35082C-967F-426A-B478-CF839A7A82FB}" type="pres">
      <dgm:prSet presAssocID="{99FBE4AD-C40B-41BF-9011-8464691F6AD7}" presName="hierRoot2" presStyleCnt="0">
        <dgm:presLayoutVars>
          <dgm:hierBranch val="init"/>
        </dgm:presLayoutVars>
      </dgm:prSet>
      <dgm:spPr/>
    </dgm:pt>
    <dgm:pt modelId="{A1925A94-7638-49B8-9AE7-C0DAFC2BC139}" type="pres">
      <dgm:prSet presAssocID="{99FBE4AD-C40B-41BF-9011-8464691F6AD7}" presName="rootComposite" presStyleCnt="0"/>
      <dgm:spPr/>
    </dgm:pt>
    <dgm:pt modelId="{7D152420-FFF3-4083-93AA-EC95FCA3D28E}" type="pres">
      <dgm:prSet presAssocID="{99FBE4AD-C40B-41BF-9011-8464691F6AD7}" presName="rootText" presStyleLbl="node3" presStyleIdx="1" presStyleCnt="6" custScaleX="626516" custScaleY="211041">
        <dgm:presLayoutVars>
          <dgm:chPref val="3"/>
        </dgm:presLayoutVars>
      </dgm:prSet>
      <dgm:spPr/>
    </dgm:pt>
    <dgm:pt modelId="{822475A4-2FD1-4EC2-A351-90E9A0BAB461}" type="pres">
      <dgm:prSet presAssocID="{99FBE4AD-C40B-41BF-9011-8464691F6AD7}" presName="rootConnector" presStyleLbl="node3" presStyleIdx="1" presStyleCnt="6"/>
      <dgm:spPr/>
    </dgm:pt>
    <dgm:pt modelId="{97DB586F-1517-48CA-88DE-73AD5D54B913}" type="pres">
      <dgm:prSet presAssocID="{99FBE4AD-C40B-41BF-9011-8464691F6AD7}" presName="hierChild4" presStyleCnt="0"/>
      <dgm:spPr/>
    </dgm:pt>
    <dgm:pt modelId="{3EFF8F36-E8A2-4DC7-9C08-0E4ADB4BE8B8}" type="pres">
      <dgm:prSet presAssocID="{99FBE4AD-C40B-41BF-9011-8464691F6AD7}" presName="hierChild5" presStyleCnt="0"/>
      <dgm:spPr/>
    </dgm:pt>
    <dgm:pt modelId="{B097CCF4-5F33-4D1B-8D80-AC671C441758}" type="pres">
      <dgm:prSet presAssocID="{0C023A33-D209-4605-8DE9-F502A2244DF6}" presName="Name37" presStyleLbl="parChTrans1D3" presStyleIdx="2" presStyleCnt="6"/>
      <dgm:spPr/>
    </dgm:pt>
    <dgm:pt modelId="{B19D780E-EB17-4572-AAFD-0F6C9B29FAB6}" type="pres">
      <dgm:prSet presAssocID="{3B28EB81-3D0F-4692-87CF-4A609D04E6BC}" presName="hierRoot2" presStyleCnt="0">
        <dgm:presLayoutVars>
          <dgm:hierBranch val="init"/>
        </dgm:presLayoutVars>
      </dgm:prSet>
      <dgm:spPr/>
    </dgm:pt>
    <dgm:pt modelId="{442BAE1A-DE4B-4FFA-9035-0CCC2C7D3361}" type="pres">
      <dgm:prSet presAssocID="{3B28EB81-3D0F-4692-87CF-4A609D04E6BC}" presName="rootComposite" presStyleCnt="0"/>
      <dgm:spPr/>
    </dgm:pt>
    <dgm:pt modelId="{449D6DCF-473B-456B-ABE6-08FE49A33A2C}" type="pres">
      <dgm:prSet presAssocID="{3B28EB81-3D0F-4692-87CF-4A609D04E6BC}" presName="rootText" presStyleLbl="node3" presStyleIdx="2" presStyleCnt="6" custScaleX="623751" custScaleY="211041">
        <dgm:presLayoutVars>
          <dgm:chPref val="3"/>
        </dgm:presLayoutVars>
      </dgm:prSet>
      <dgm:spPr/>
    </dgm:pt>
    <dgm:pt modelId="{A9BE9153-26BD-4C24-ABC6-79E921BB8815}" type="pres">
      <dgm:prSet presAssocID="{3B28EB81-3D0F-4692-87CF-4A609D04E6BC}" presName="rootConnector" presStyleLbl="node3" presStyleIdx="2" presStyleCnt="6"/>
      <dgm:spPr/>
    </dgm:pt>
    <dgm:pt modelId="{51DBB188-F767-427F-AE8E-9E35AA48EED9}" type="pres">
      <dgm:prSet presAssocID="{3B28EB81-3D0F-4692-87CF-4A609D04E6BC}" presName="hierChild4" presStyleCnt="0"/>
      <dgm:spPr/>
    </dgm:pt>
    <dgm:pt modelId="{3990D21E-8918-41D6-82F4-FE089036B433}" type="pres">
      <dgm:prSet presAssocID="{3B28EB81-3D0F-4692-87CF-4A609D04E6BC}" presName="hierChild5" presStyleCnt="0"/>
      <dgm:spPr/>
    </dgm:pt>
    <dgm:pt modelId="{A852B12E-F2A4-4A87-A7EA-829DD0BF52D6}" type="pres">
      <dgm:prSet presAssocID="{EF73870A-A623-4CB7-A2F8-A066F88F05F7}" presName="Name37" presStyleLbl="parChTrans1D3" presStyleIdx="3" presStyleCnt="6"/>
      <dgm:spPr/>
    </dgm:pt>
    <dgm:pt modelId="{2370A165-3945-4F0B-B62A-9BD90A65EC6F}" type="pres">
      <dgm:prSet presAssocID="{2CB4220C-E1FF-41E6-979D-3F604FBE60D9}" presName="hierRoot2" presStyleCnt="0">
        <dgm:presLayoutVars>
          <dgm:hierBranch val="init"/>
        </dgm:presLayoutVars>
      </dgm:prSet>
      <dgm:spPr/>
    </dgm:pt>
    <dgm:pt modelId="{71DD26FD-3ED5-4B76-8618-8CB0ACAC6AB5}" type="pres">
      <dgm:prSet presAssocID="{2CB4220C-E1FF-41E6-979D-3F604FBE60D9}" presName="rootComposite" presStyleCnt="0"/>
      <dgm:spPr/>
    </dgm:pt>
    <dgm:pt modelId="{FF2A90EC-108C-442A-83E4-79A7677CB07C}" type="pres">
      <dgm:prSet presAssocID="{2CB4220C-E1FF-41E6-979D-3F604FBE60D9}" presName="rootText" presStyleLbl="node3" presStyleIdx="3" presStyleCnt="6" custScaleX="623751" custScaleY="211041">
        <dgm:presLayoutVars>
          <dgm:chPref val="3"/>
        </dgm:presLayoutVars>
      </dgm:prSet>
      <dgm:spPr/>
    </dgm:pt>
    <dgm:pt modelId="{7CDB52F0-E2F2-4F18-94AA-4F6603DE252C}" type="pres">
      <dgm:prSet presAssocID="{2CB4220C-E1FF-41E6-979D-3F604FBE60D9}" presName="rootConnector" presStyleLbl="node3" presStyleIdx="3" presStyleCnt="6"/>
      <dgm:spPr/>
    </dgm:pt>
    <dgm:pt modelId="{34013A5C-7BB9-4087-9354-90D850B6B8C1}" type="pres">
      <dgm:prSet presAssocID="{2CB4220C-E1FF-41E6-979D-3F604FBE60D9}" presName="hierChild4" presStyleCnt="0"/>
      <dgm:spPr/>
    </dgm:pt>
    <dgm:pt modelId="{2D3B445A-6090-4214-9AA0-7AC54EB6A6F4}" type="pres">
      <dgm:prSet presAssocID="{2CB4220C-E1FF-41E6-979D-3F604FBE60D9}" presName="hierChild5" presStyleCnt="0"/>
      <dgm:spPr/>
    </dgm:pt>
    <dgm:pt modelId="{BE12D157-1693-4569-965E-6E6FCBEB02B4}" type="pres">
      <dgm:prSet presAssocID="{2E767777-7251-488F-A8D6-C4AD0584BDF5}" presName="hierChild5" presStyleCnt="0"/>
      <dgm:spPr/>
    </dgm:pt>
    <dgm:pt modelId="{996444FC-9A7B-46ED-9B81-817A144CA530}" type="pres">
      <dgm:prSet presAssocID="{ADCBF26E-0EEB-47F9-8F4D-00E1F2269C81}" presName="Name37" presStyleLbl="parChTrans1D2" presStyleIdx="1" presStyleCnt="2"/>
      <dgm:spPr/>
    </dgm:pt>
    <dgm:pt modelId="{6EB5F966-76BD-4991-B58F-DBBAEF1F67CD}" type="pres">
      <dgm:prSet presAssocID="{72B8DE53-6A12-4411-831E-2849762C4B4A}" presName="hierRoot2" presStyleCnt="0">
        <dgm:presLayoutVars>
          <dgm:hierBranch val="init"/>
        </dgm:presLayoutVars>
      </dgm:prSet>
      <dgm:spPr/>
    </dgm:pt>
    <dgm:pt modelId="{B784F967-1674-4DC5-A2C9-C31E5275842E}" type="pres">
      <dgm:prSet presAssocID="{72B8DE53-6A12-4411-831E-2849762C4B4A}" presName="rootComposite" presStyleCnt="0"/>
      <dgm:spPr/>
    </dgm:pt>
    <dgm:pt modelId="{902F3A76-10B9-4FDD-8344-C451B7B55DC7}" type="pres">
      <dgm:prSet presAssocID="{72B8DE53-6A12-4411-831E-2849762C4B4A}" presName="rootText" presStyleLbl="node2" presStyleIdx="1" presStyleCnt="2" custScaleX="390394" custScaleY="211041" custLinFactX="200000" custLinFactNeighborX="220877" custLinFactNeighborY="-5556">
        <dgm:presLayoutVars>
          <dgm:chPref val="3"/>
        </dgm:presLayoutVars>
      </dgm:prSet>
      <dgm:spPr/>
    </dgm:pt>
    <dgm:pt modelId="{E2BE3817-B13D-423E-857F-CA240C4B58E3}" type="pres">
      <dgm:prSet presAssocID="{72B8DE53-6A12-4411-831E-2849762C4B4A}" presName="rootConnector" presStyleLbl="node2" presStyleIdx="1" presStyleCnt="2"/>
      <dgm:spPr/>
    </dgm:pt>
    <dgm:pt modelId="{5E430200-B310-4615-A348-0925D6B05668}" type="pres">
      <dgm:prSet presAssocID="{72B8DE53-6A12-4411-831E-2849762C4B4A}" presName="hierChild4" presStyleCnt="0"/>
      <dgm:spPr/>
    </dgm:pt>
    <dgm:pt modelId="{93D85298-F15D-490C-A597-ABD6414C78B3}" type="pres">
      <dgm:prSet presAssocID="{AA3C1857-C214-4068-954F-2A9FA74BD5A3}" presName="Name37" presStyleLbl="parChTrans1D3" presStyleIdx="4" presStyleCnt="6"/>
      <dgm:spPr/>
    </dgm:pt>
    <dgm:pt modelId="{F4201279-0F9A-4B69-B80A-CD06736CFE02}" type="pres">
      <dgm:prSet presAssocID="{AD5F67A1-236D-4852-9D5D-D9E51244ECBC}" presName="hierRoot2" presStyleCnt="0">
        <dgm:presLayoutVars>
          <dgm:hierBranch val="init"/>
        </dgm:presLayoutVars>
      </dgm:prSet>
      <dgm:spPr/>
    </dgm:pt>
    <dgm:pt modelId="{87A1F19A-1077-4879-B4EC-26C19F9AA6AC}" type="pres">
      <dgm:prSet presAssocID="{AD5F67A1-236D-4852-9D5D-D9E51244ECBC}" presName="rootComposite" presStyleCnt="0"/>
      <dgm:spPr/>
    </dgm:pt>
    <dgm:pt modelId="{90B56A4F-271B-45B0-AB32-02A685E1BF39}" type="pres">
      <dgm:prSet presAssocID="{AD5F67A1-236D-4852-9D5D-D9E51244ECBC}" presName="rootText" presStyleLbl="node3" presStyleIdx="4" presStyleCnt="6" custScaleX="420951" custScaleY="321874" custLinFactX="100000" custLinFactNeighborX="172009" custLinFactNeighborY="77458">
        <dgm:presLayoutVars>
          <dgm:chPref val="3"/>
        </dgm:presLayoutVars>
      </dgm:prSet>
      <dgm:spPr/>
    </dgm:pt>
    <dgm:pt modelId="{263F0D1B-21F7-44E8-A1B0-6D4DC2E1365C}" type="pres">
      <dgm:prSet presAssocID="{AD5F67A1-236D-4852-9D5D-D9E51244ECBC}" presName="rootConnector" presStyleLbl="node3" presStyleIdx="4" presStyleCnt="6"/>
      <dgm:spPr/>
    </dgm:pt>
    <dgm:pt modelId="{BD7D6E27-F9F2-4EC3-ACDB-E32560425E5D}" type="pres">
      <dgm:prSet presAssocID="{AD5F67A1-236D-4852-9D5D-D9E51244ECBC}" presName="hierChild4" presStyleCnt="0"/>
      <dgm:spPr/>
    </dgm:pt>
    <dgm:pt modelId="{BE5A2387-A17E-46B7-B3E3-A0FF55FB584F}" type="pres">
      <dgm:prSet presAssocID="{AD5F67A1-236D-4852-9D5D-D9E51244ECBC}" presName="hierChild5" presStyleCnt="0"/>
      <dgm:spPr/>
    </dgm:pt>
    <dgm:pt modelId="{9FC62692-49A7-4C6D-B984-792FE6FE9198}" type="pres">
      <dgm:prSet presAssocID="{A88733C4-BDE5-4E17-B07A-AEA1407F5623}" presName="Name37" presStyleLbl="parChTrans1D3" presStyleIdx="5" presStyleCnt="6"/>
      <dgm:spPr/>
    </dgm:pt>
    <dgm:pt modelId="{6ECF7522-F62F-4373-AEEE-3F49C891EE11}" type="pres">
      <dgm:prSet presAssocID="{15AC72A9-B918-4012-81BC-AF02E3239C83}" presName="hierRoot2" presStyleCnt="0">
        <dgm:presLayoutVars>
          <dgm:hierBranch val="init"/>
        </dgm:presLayoutVars>
      </dgm:prSet>
      <dgm:spPr/>
    </dgm:pt>
    <dgm:pt modelId="{3E8F689B-A17D-4A9E-8473-16520AB6E9BB}" type="pres">
      <dgm:prSet presAssocID="{15AC72A9-B918-4012-81BC-AF02E3239C83}" presName="rootComposite" presStyleCnt="0"/>
      <dgm:spPr/>
    </dgm:pt>
    <dgm:pt modelId="{EA79D35C-38D6-438F-8101-C6E3A87DF55F}" type="pres">
      <dgm:prSet presAssocID="{15AC72A9-B918-4012-81BC-AF02E3239C83}" presName="rootText" presStyleLbl="node3" presStyleIdx="5" presStyleCnt="6" custScaleX="409689" custScaleY="456089" custLinFactX="100000" custLinFactY="30242" custLinFactNeighborX="162287" custLinFactNeighborY="100000">
        <dgm:presLayoutVars>
          <dgm:chPref val="3"/>
        </dgm:presLayoutVars>
      </dgm:prSet>
      <dgm:spPr/>
    </dgm:pt>
    <dgm:pt modelId="{1B0168D9-CC24-4C4A-845E-0B536A2C0764}" type="pres">
      <dgm:prSet presAssocID="{15AC72A9-B918-4012-81BC-AF02E3239C83}" presName="rootConnector" presStyleLbl="node3" presStyleIdx="5" presStyleCnt="6"/>
      <dgm:spPr/>
    </dgm:pt>
    <dgm:pt modelId="{9FB6BE97-AA13-41AF-B585-38AEEA3414F9}" type="pres">
      <dgm:prSet presAssocID="{15AC72A9-B918-4012-81BC-AF02E3239C83}" presName="hierChild4" presStyleCnt="0"/>
      <dgm:spPr/>
    </dgm:pt>
    <dgm:pt modelId="{B146D8C5-F58A-4B6B-B51D-C16CA763E855}" type="pres">
      <dgm:prSet presAssocID="{15AC72A9-B918-4012-81BC-AF02E3239C83}" presName="hierChild5" presStyleCnt="0"/>
      <dgm:spPr/>
    </dgm:pt>
    <dgm:pt modelId="{1CF782D6-A154-49DA-BB2D-8D82B7D068A9}" type="pres">
      <dgm:prSet presAssocID="{72B8DE53-6A12-4411-831E-2849762C4B4A}" presName="hierChild5" presStyleCnt="0"/>
      <dgm:spPr/>
    </dgm:pt>
    <dgm:pt modelId="{74A3E75C-5C31-40A3-92CD-4B952A9D0447}" type="pres">
      <dgm:prSet presAssocID="{A7DEBB0B-D038-455E-A690-A27A61A2098F}" presName="hierChild3" presStyleCnt="0"/>
      <dgm:spPr/>
    </dgm:pt>
  </dgm:ptLst>
  <dgm:cxnLst>
    <dgm:cxn modelId="{EDC27904-3129-4948-8EE1-FBA47CE7021A}" type="presOf" srcId="{A7DEBB0B-D038-455E-A690-A27A61A2098F}" destId="{1B7EDCF0-1C19-4DB1-938E-EB8B9D38E3C8}" srcOrd="0" destOrd="0" presId="urn:microsoft.com/office/officeart/2005/8/layout/orgChart1"/>
    <dgm:cxn modelId="{88768E08-3FC5-4801-90A6-2E844D3ADDDC}" type="presOf" srcId="{2CB4220C-E1FF-41E6-979D-3F604FBE60D9}" destId="{7CDB52F0-E2F2-4F18-94AA-4F6603DE252C}" srcOrd="1" destOrd="0" presId="urn:microsoft.com/office/officeart/2005/8/layout/orgChart1"/>
    <dgm:cxn modelId="{4A0C3D12-9E11-4303-A320-673B9891DB63}" srcId="{72B8DE53-6A12-4411-831E-2849762C4B4A}" destId="{15AC72A9-B918-4012-81BC-AF02E3239C83}" srcOrd="1" destOrd="0" parTransId="{A88733C4-BDE5-4E17-B07A-AEA1407F5623}" sibTransId="{5E5B3641-3DCB-4FE3-8097-7BCB44340855}"/>
    <dgm:cxn modelId="{4D2AD214-5754-41CC-87BF-73E202C0F853}" type="presOf" srcId="{3B28EB81-3D0F-4692-87CF-4A609D04E6BC}" destId="{A9BE9153-26BD-4C24-ABC6-79E921BB8815}" srcOrd="1" destOrd="0" presId="urn:microsoft.com/office/officeart/2005/8/layout/orgChart1"/>
    <dgm:cxn modelId="{C6CB651F-C8AD-4727-ACB2-6CC14F333683}" type="presOf" srcId="{D16B9746-2C81-4A00-B88A-FBEF1CBA0C66}" destId="{6261C62F-795B-4B09-A5A2-13E819FFB0A3}" srcOrd="1" destOrd="0" presId="urn:microsoft.com/office/officeart/2005/8/layout/orgChart1"/>
    <dgm:cxn modelId="{5DE17E20-7FF6-4FE2-92A3-ECB17667ACA1}" type="presOf" srcId="{2CB4220C-E1FF-41E6-979D-3F604FBE60D9}" destId="{FF2A90EC-108C-442A-83E4-79A7677CB07C}" srcOrd="0" destOrd="0" presId="urn:microsoft.com/office/officeart/2005/8/layout/orgChart1"/>
    <dgm:cxn modelId="{71C03221-7FBA-4DDB-B899-D2FA1F56F251}" srcId="{2E767777-7251-488F-A8D6-C4AD0584BDF5}" destId="{3B28EB81-3D0F-4692-87CF-4A609D04E6BC}" srcOrd="2" destOrd="0" parTransId="{0C023A33-D209-4605-8DE9-F502A2244DF6}" sibTransId="{323E3CAC-7E97-43A6-9018-1BC738D26D89}"/>
    <dgm:cxn modelId="{4372C73C-6D2B-445A-B81B-B3DE0A66B36A}" srcId="{A7DEBB0B-D038-455E-A690-A27A61A2098F}" destId="{2E767777-7251-488F-A8D6-C4AD0584BDF5}" srcOrd="0" destOrd="0" parTransId="{ACE3F683-ACEF-48A8-A2D8-270A5C1350E0}" sibTransId="{3A615114-4CC2-442F-B8EC-2DC7D77AABAC}"/>
    <dgm:cxn modelId="{0C804A3E-B029-4D3C-A3B4-7DA5B813CDEA}" type="presOf" srcId="{50FA45F2-13A3-48F8-8CA0-70191A2F3BAC}" destId="{8FB299B2-B05C-4C9E-9FA4-FDC1A61B3963}" srcOrd="0" destOrd="0" presId="urn:microsoft.com/office/officeart/2005/8/layout/orgChart1"/>
    <dgm:cxn modelId="{85A5CA5D-7ADA-43E3-815A-8BC599FB1F4F}" type="presOf" srcId="{D16B9746-2C81-4A00-B88A-FBEF1CBA0C66}" destId="{0297792F-CC55-4D4C-9CEC-9B0E7983B1CC}" srcOrd="0" destOrd="0" presId="urn:microsoft.com/office/officeart/2005/8/layout/orgChart1"/>
    <dgm:cxn modelId="{1DF9F341-A5CF-420B-BE23-96E6737A6B2B}" type="presOf" srcId="{AD5F67A1-236D-4852-9D5D-D9E51244ECBC}" destId="{263F0D1B-21F7-44E8-A1B0-6D4DC2E1365C}" srcOrd="1" destOrd="0" presId="urn:microsoft.com/office/officeart/2005/8/layout/orgChart1"/>
    <dgm:cxn modelId="{1A23B843-60CE-430A-B74A-D1777067EB77}" type="presOf" srcId="{ACE3F683-ACEF-48A8-A2D8-270A5C1350E0}" destId="{731BDDF2-478F-4803-97F1-1EF92FCDBB61}" srcOrd="0" destOrd="0" presId="urn:microsoft.com/office/officeart/2005/8/layout/orgChart1"/>
    <dgm:cxn modelId="{DEB4D963-C7F9-4BD2-BB88-11ADBA7F8D52}" type="presOf" srcId="{15AC72A9-B918-4012-81BC-AF02E3239C83}" destId="{1B0168D9-CC24-4C4A-845E-0B536A2C0764}" srcOrd="1" destOrd="0" presId="urn:microsoft.com/office/officeart/2005/8/layout/orgChart1"/>
    <dgm:cxn modelId="{BDD00248-41A5-4D22-A61F-5202C4B43362}" srcId="{2E767777-7251-488F-A8D6-C4AD0584BDF5}" destId="{99FBE4AD-C40B-41BF-9011-8464691F6AD7}" srcOrd="1" destOrd="0" parTransId="{50FA45F2-13A3-48F8-8CA0-70191A2F3BAC}" sibTransId="{45834E4C-FF10-4467-AFEB-E0842890B573}"/>
    <dgm:cxn modelId="{6F89166B-6CCE-4352-B5BD-91ADE9946078}" type="presOf" srcId="{2E767777-7251-488F-A8D6-C4AD0584BDF5}" destId="{AD3D5DE6-50B4-47EF-A3DB-B4B68E283514}" srcOrd="1" destOrd="0" presId="urn:microsoft.com/office/officeart/2005/8/layout/orgChart1"/>
    <dgm:cxn modelId="{42BC8454-C72D-40E5-ACA8-217331FAC268}" type="presOf" srcId="{4A929D4E-6503-4840-B389-B5ED5A568B5E}" destId="{BFD253DE-2FBD-4D23-ACBF-4F5A99433F3E}" srcOrd="0" destOrd="0" presId="urn:microsoft.com/office/officeart/2005/8/layout/orgChart1"/>
    <dgm:cxn modelId="{95C2E97A-FA3D-4006-9567-44FE5FC2BD5D}" type="presOf" srcId="{A9AB3837-4635-462D-9512-75ECD930E0DA}" destId="{036C6EE5-CD74-45D2-9A90-39FE1ECE79BF}" srcOrd="0" destOrd="0" presId="urn:microsoft.com/office/officeart/2005/8/layout/orgChart1"/>
    <dgm:cxn modelId="{ECA8E88D-7417-4E12-9A61-95285868F2F0}" type="presOf" srcId="{ADCBF26E-0EEB-47F9-8F4D-00E1F2269C81}" destId="{996444FC-9A7B-46ED-9B81-817A144CA530}" srcOrd="0" destOrd="0" presId="urn:microsoft.com/office/officeart/2005/8/layout/orgChart1"/>
    <dgm:cxn modelId="{2EC70799-1004-4F77-850F-95A3B9F242BD}" type="presOf" srcId="{A7DEBB0B-D038-455E-A690-A27A61A2098F}" destId="{830DA02D-1DC5-4B1D-A6FE-875311BCDD7C}" srcOrd="1" destOrd="0" presId="urn:microsoft.com/office/officeart/2005/8/layout/orgChart1"/>
    <dgm:cxn modelId="{5445959F-9CBF-4283-868B-32392FF43B91}" type="presOf" srcId="{99FBE4AD-C40B-41BF-9011-8464691F6AD7}" destId="{7D152420-FFF3-4083-93AA-EC95FCA3D28E}" srcOrd="0" destOrd="0" presId="urn:microsoft.com/office/officeart/2005/8/layout/orgChart1"/>
    <dgm:cxn modelId="{BBAAFEA6-696F-4437-A8BC-F4C828D8FFD6}" type="presOf" srcId="{72B8DE53-6A12-4411-831E-2849762C4B4A}" destId="{E2BE3817-B13D-423E-857F-CA240C4B58E3}" srcOrd="1" destOrd="0" presId="urn:microsoft.com/office/officeart/2005/8/layout/orgChart1"/>
    <dgm:cxn modelId="{2DBF0AA8-0026-4FA8-88DF-5E1A5222AC57}" type="presOf" srcId="{AA3C1857-C214-4068-954F-2A9FA74BD5A3}" destId="{93D85298-F15D-490C-A597-ABD6414C78B3}" srcOrd="0" destOrd="0" presId="urn:microsoft.com/office/officeart/2005/8/layout/orgChart1"/>
    <dgm:cxn modelId="{A4B917A8-FECB-4746-9675-D92CB33EF6A5}" srcId="{4A929D4E-6503-4840-B389-B5ED5A568B5E}" destId="{A7DEBB0B-D038-455E-A690-A27A61A2098F}" srcOrd="0" destOrd="0" parTransId="{7437EF15-0E33-4CAF-8373-665E7807C077}" sibTransId="{B4F721F9-D8D0-4EA7-87A7-9132BD3D9511}"/>
    <dgm:cxn modelId="{E3B015B3-9BD2-45FA-B958-BA8DA23E901E}" type="presOf" srcId="{99FBE4AD-C40B-41BF-9011-8464691F6AD7}" destId="{822475A4-2FD1-4EC2-A351-90E9A0BAB461}" srcOrd="1" destOrd="0" presId="urn:microsoft.com/office/officeart/2005/8/layout/orgChart1"/>
    <dgm:cxn modelId="{369AAFB7-78BF-4AD9-905C-89A83AA3066E}" type="presOf" srcId="{0C023A33-D209-4605-8DE9-F502A2244DF6}" destId="{B097CCF4-5F33-4D1B-8D80-AC671C441758}" srcOrd="0" destOrd="0" presId="urn:microsoft.com/office/officeart/2005/8/layout/orgChart1"/>
    <dgm:cxn modelId="{B6135FBB-0F1C-40CF-A1BB-3B799F75A319}" type="presOf" srcId="{2E767777-7251-488F-A8D6-C4AD0584BDF5}" destId="{14CB6F31-2A6D-4F39-8BED-A4CE231F023C}" srcOrd="0" destOrd="0" presId="urn:microsoft.com/office/officeart/2005/8/layout/orgChart1"/>
    <dgm:cxn modelId="{0BF06FBD-0948-4F4A-BDBF-F36069707903}" type="presOf" srcId="{15AC72A9-B918-4012-81BC-AF02E3239C83}" destId="{EA79D35C-38D6-438F-8101-C6E3A87DF55F}" srcOrd="0" destOrd="0" presId="urn:microsoft.com/office/officeart/2005/8/layout/orgChart1"/>
    <dgm:cxn modelId="{C9D30AC0-2247-40CD-9593-9C75D8372D09}" srcId="{A7DEBB0B-D038-455E-A690-A27A61A2098F}" destId="{72B8DE53-6A12-4411-831E-2849762C4B4A}" srcOrd="1" destOrd="0" parTransId="{ADCBF26E-0EEB-47F9-8F4D-00E1F2269C81}" sibTransId="{5D9F3F06-C9E5-4412-8ED5-D29FD07D41E7}"/>
    <dgm:cxn modelId="{30EBB4C7-FDB9-4A7E-93EE-0759AF42F337}" type="presOf" srcId="{72B8DE53-6A12-4411-831E-2849762C4B4A}" destId="{902F3A76-10B9-4FDD-8344-C451B7B55DC7}" srcOrd="0" destOrd="0" presId="urn:microsoft.com/office/officeart/2005/8/layout/orgChart1"/>
    <dgm:cxn modelId="{9AEDE3C8-DC5F-420B-B7D1-78564210E34E}" type="presOf" srcId="{AD5F67A1-236D-4852-9D5D-D9E51244ECBC}" destId="{90B56A4F-271B-45B0-AB32-02A685E1BF39}" srcOrd="0" destOrd="0" presId="urn:microsoft.com/office/officeart/2005/8/layout/orgChart1"/>
    <dgm:cxn modelId="{B0AB4ED3-5E5F-4E15-9763-9448150DCA5F}" srcId="{2E767777-7251-488F-A8D6-C4AD0584BDF5}" destId="{D16B9746-2C81-4A00-B88A-FBEF1CBA0C66}" srcOrd="0" destOrd="0" parTransId="{A9AB3837-4635-462D-9512-75ECD930E0DA}" sibTransId="{7752B086-BE33-47BF-BFFF-B29FAD9D02D9}"/>
    <dgm:cxn modelId="{7E36F6DC-D5F2-4076-8688-BE84B93A5187}" type="presOf" srcId="{3B28EB81-3D0F-4692-87CF-4A609D04E6BC}" destId="{449D6DCF-473B-456B-ABE6-08FE49A33A2C}" srcOrd="0" destOrd="0" presId="urn:microsoft.com/office/officeart/2005/8/layout/orgChart1"/>
    <dgm:cxn modelId="{712882DE-6165-4C6A-8FF0-1140A846FE61}" type="presOf" srcId="{A88733C4-BDE5-4E17-B07A-AEA1407F5623}" destId="{9FC62692-49A7-4C6D-B984-792FE6FE9198}" srcOrd="0" destOrd="0" presId="urn:microsoft.com/office/officeart/2005/8/layout/orgChart1"/>
    <dgm:cxn modelId="{2A2041E8-464C-4C17-8B3B-C6D8816EF1B8}" srcId="{2E767777-7251-488F-A8D6-C4AD0584BDF5}" destId="{2CB4220C-E1FF-41E6-979D-3F604FBE60D9}" srcOrd="3" destOrd="0" parTransId="{EF73870A-A623-4CB7-A2F8-A066F88F05F7}" sibTransId="{3E16CDB1-5F47-4C87-B815-ECFB24EBD2BB}"/>
    <dgm:cxn modelId="{5B5C70FB-51D8-4F1A-8C6A-6DE16B59DE50}" type="presOf" srcId="{EF73870A-A623-4CB7-A2F8-A066F88F05F7}" destId="{A852B12E-F2A4-4A87-A7EA-829DD0BF52D6}" srcOrd="0" destOrd="0" presId="urn:microsoft.com/office/officeart/2005/8/layout/orgChart1"/>
    <dgm:cxn modelId="{04A48FFB-B988-40FB-B4E9-6FBF9FB810E8}" srcId="{72B8DE53-6A12-4411-831E-2849762C4B4A}" destId="{AD5F67A1-236D-4852-9D5D-D9E51244ECBC}" srcOrd="0" destOrd="0" parTransId="{AA3C1857-C214-4068-954F-2A9FA74BD5A3}" sibTransId="{71BED239-EE39-4750-B48A-29EA2E667488}"/>
    <dgm:cxn modelId="{CFA6A9AD-2C4C-407D-98F2-BAECA5F327F4}" type="presParOf" srcId="{BFD253DE-2FBD-4D23-ACBF-4F5A99433F3E}" destId="{03270F43-FDB3-4225-9BC4-FA7F5F54FE9B}" srcOrd="0" destOrd="0" presId="urn:microsoft.com/office/officeart/2005/8/layout/orgChart1"/>
    <dgm:cxn modelId="{54717885-8539-4D52-994F-4F81949AAEA7}" type="presParOf" srcId="{03270F43-FDB3-4225-9BC4-FA7F5F54FE9B}" destId="{C7A51AE4-F4A1-480D-89FB-82617B8DD2B3}" srcOrd="0" destOrd="0" presId="urn:microsoft.com/office/officeart/2005/8/layout/orgChart1"/>
    <dgm:cxn modelId="{C13718A7-CCA9-4AC8-9F36-064878FA079C}" type="presParOf" srcId="{C7A51AE4-F4A1-480D-89FB-82617B8DD2B3}" destId="{1B7EDCF0-1C19-4DB1-938E-EB8B9D38E3C8}" srcOrd="0" destOrd="0" presId="urn:microsoft.com/office/officeart/2005/8/layout/orgChart1"/>
    <dgm:cxn modelId="{C616A9E0-C0D4-4A4A-9DB6-484B0FF2228E}" type="presParOf" srcId="{C7A51AE4-F4A1-480D-89FB-82617B8DD2B3}" destId="{830DA02D-1DC5-4B1D-A6FE-875311BCDD7C}" srcOrd="1" destOrd="0" presId="urn:microsoft.com/office/officeart/2005/8/layout/orgChart1"/>
    <dgm:cxn modelId="{4783EE87-EA65-40F4-8C15-BD576044725F}" type="presParOf" srcId="{03270F43-FDB3-4225-9BC4-FA7F5F54FE9B}" destId="{E8D46317-3B0A-47E7-9BC0-2A0010068DB6}" srcOrd="1" destOrd="0" presId="urn:microsoft.com/office/officeart/2005/8/layout/orgChart1"/>
    <dgm:cxn modelId="{06F39269-000D-4EBC-B3C0-C8D5D6ED348A}" type="presParOf" srcId="{E8D46317-3B0A-47E7-9BC0-2A0010068DB6}" destId="{731BDDF2-478F-4803-97F1-1EF92FCDBB61}" srcOrd="0" destOrd="0" presId="urn:microsoft.com/office/officeart/2005/8/layout/orgChart1"/>
    <dgm:cxn modelId="{513AA7D3-0B9A-493A-BBB8-809FE1B774A0}" type="presParOf" srcId="{E8D46317-3B0A-47E7-9BC0-2A0010068DB6}" destId="{235BDAE1-F932-4FF6-855D-C61CC7562E07}" srcOrd="1" destOrd="0" presId="urn:microsoft.com/office/officeart/2005/8/layout/orgChart1"/>
    <dgm:cxn modelId="{00DE2FBD-8260-45CC-A20D-5B4967C8C34C}" type="presParOf" srcId="{235BDAE1-F932-4FF6-855D-C61CC7562E07}" destId="{E02A03DA-38B5-40DB-94E8-F63D3048130D}" srcOrd="0" destOrd="0" presId="urn:microsoft.com/office/officeart/2005/8/layout/orgChart1"/>
    <dgm:cxn modelId="{2D6CDDA6-965D-4F79-8A5F-1C9582C84D9D}" type="presParOf" srcId="{E02A03DA-38B5-40DB-94E8-F63D3048130D}" destId="{14CB6F31-2A6D-4F39-8BED-A4CE231F023C}" srcOrd="0" destOrd="0" presId="urn:microsoft.com/office/officeart/2005/8/layout/orgChart1"/>
    <dgm:cxn modelId="{2CE51F90-8C5F-4B55-B5CA-216469526915}" type="presParOf" srcId="{E02A03DA-38B5-40DB-94E8-F63D3048130D}" destId="{AD3D5DE6-50B4-47EF-A3DB-B4B68E283514}" srcOrd="1" destOrd="0" presId="urn:microsoft.com/office/officeart/2005/8/layout/orgChart1"/>
    <dgm:cxn modelId="{5BDD380A-A335-49D2-8B0B-2CCA89662113}" type="presParOf" srcId="{235BDAE1-F932-4FF6-855D-C61CC7562E07}" destId="{B1B4A30E-DEF7-4106-87DB-298E28AF0533}" srcOrd="1" destOrd="0" presId="urn:microsoft.com/office/officeart/2005/8/layout/orgChart1"/>
    <dgm:cxn modelId="{9AFE083F-C5A7-447D-AF91-FE98017C7177}" type="presParOf" srcId="{B1B4A30E-DEF7-4106-87DB-298E28AF0533}" destId="{036C6EE5-CD74-45D2-9A90-39FE1ECE79BF}" srcOrd="0" destOrd="0" presId="urn:microsoft.com/office/officeart/2005/8/layout/orgChart1"/>
    <dgm:cxn modelId="{562966A5-CDE8-4BF7-85B4-785A725FEAB0}" type="presParOf" srcId="{B1B4A30E-DEF7-4106-87DB-298E28AF0533}" destId="{680E1F01-38C6-41B0-8BE0-D9E44B74F67B}" srcOrd="1" destOrd="0" presId="urn:microsoft.com/office/officeart/2005/8/layout/orgChart1"/>
    <dgm:cxn modelId="{54A5EA1C-E178-43D6-AB96-836B3F9FA14B}" type="presParOf" srcId="{680E1F01-38C6-41B0-8BE0-D9E44B74F67B}" destId="{8BE2CEAC-C4FA-45C1-9134-83FB6F50B37C}" srcOrd="0" destOrd="0" presId="urn:microsoft.com/office/officeart/2005/8/layout/orgChart1"/>
    <dgm:cxn modelId="{6F35F801-BE60-4F34-B3CD-1B79F6FEED61}" type="presParOf" srcId="{8BE2CEAC-C4FA-45C1-9134-83FB6F50B37C}" destId="{0297792F-CC55-4D4C-9CEC-9B0E7983B1CC}" srcOrd="0" destOrd="0" presId="urn:microsoft.com/office/officeart/2005/8/layout/orgChart1"/>
    <dgm:cxn modelId="{8AE0E52D-A5D1-4A77-B1D1-810428707368}" type="presParOf" srcId="{8BE2CEAC-C4FA-45C1-9134-83FB6F50B37C}" destId="{6261C62F-795B-4B09-A5A2-13E819FFB0A3}" srcOrd="1" destOrd="0" presId="urn:microsoft.com/office/officeart/2005/8/layout/orgChart1"/>
    <dgm:cxn modelId="{C044A3BB-1C3C-496F-A8BC-5153FC350440}" type="presParOf" srcId="{680E1F01-38C6-41B0-8BE0-D9E44B74F67B}" destId="{ADBE9A78-ED49-409D-B6C4-9C7A0EE75923}" srcOrd="1" destOrd="0" presId="urn:microsoft.com/office/officeart/2005/8/layout/orgChart1"/>
    <dgm:cxn modelId="{2BB9AEF3-FFA0-46FB-88DB-3051B46623CE}" type="presParOf" srcId="{680E1F01-38C6-41B0-8BE0-D9E44B74F67B}" destId="{6BD11503-47CF-4CFE-8E0A-6F74D2E08C30}" srcOrd="2" destOrd="0" presId="urn:microsoft.com/office/officeart/2005/8/layout/orgChart1"/>
    <dgm:cxn modelId="{33DDFD88-D098-4EF4-814D-5E19E03C9D22}" type="presParOf" srcId="{B1B4A30E-DEF7-4106-87DB-298E28AF0533}" destId="{8FB299B2-B05C-4C9E-9FA4-FDC1A61B3963}" srcOrd="2" destOrd="0" presId="urn:microsoft.com/office/officeart/2005/8/layout/orgChart1"/>
    <dgm:cxn modelId="{6228A7F8-F5FD-4BFC-9A97-736925DB0387}" type="presParOf" srcId="{B1B4A30E-DEF7-4106-87DB-298E28AF0533}" destId="{DD35082C-967F-426A-B478-CF839A7A82FB}" srcOrd="3" destOrd="0" presId="urn:microsoft.com/office/officeart/2005/8/layout/orgChart1"/>
    <dgm:cxn modelId="{F994BE96-5A33-40AB-8FC7-EDF54DDFB0CD}" type="presParOf" srcId="{DD35082C-967F-426A-B478-CF839A7A82FB}" destId="{A1925A94-7638-49B8-9AE7-C0DAFC2BC139}" srcOrd="0" destOrd="0" presId="urn:microsoft.com/office/officeart/2005/8/layout/orgChart1"/>
    <dgm:cxn modelId="{9D310F22-BF1F-404B-818B-2C7EDE33F4E9}" type="presParOf" srcId="{A1925A94-7638-49B8-9AE7-C0DAFC2BC139}" destId="{7D152420-FFF3-4083-93AA-EC95FCA3D28E}" srcOrd="0" destOrd="0" presId="urn:microsoft.com/office/officeart/2005/8/layout/orgChart1"/>
    <dgm:cxn modelId="{9DF21EC0-28E2-4B96-A2E3-14802D70D9F6}" type="presParOf" srcId="{A1925A94-7638-49B8-9AE7-C0DAFC2BC139}" destId="{822475A4-2FD1-4EC2-A351-90E9A0BAB461}" srcOrd="1" destOrd="0" presId="urn:microsoft.com/office/officeart/2005/8/layout/orgChart1"/>
    <dgm:cxn modelId="{4192A579-FBD1-4FA1-803E-5087DD50BF70}" type="presParOf" srcId="{DD35082C-967F-426A-B478-CF839A7A82FB}" destId="{97DB586F-1517-48CA-88DE-73AD5D54B913}" srcOrd="1" destOrd="0" presId="urn:microsoft.com/office/officeart/2005/8/layout/orgChart1"/>
    <dgm:cxn modelId="{C6B23BD8-250F-4F8D-904A-C823C2F0E3D3}" type="presParOf" srcId="{DD35082C-967F-426A-B478-CF839A7A82FB}" destId="{3EFF8F36-E8A2-4DC7-9C08-0E4ADB4BE8B8}" srcOrd="2" destOrd="0" presId="urn:microsoft.com/office/officeart/2005/8/layout/orgChart1"/>
    <dgm:cxn modelId="{97CB4F9E-EB63-47AE-80DC-449296532F7D}" type="presParOf" srcId="{B1B4A30E-DEF7-4106-87DB-298E28AF0533}" destId="{B097CCF4-5F33-4D1B-8D80-AC671C441758}" srcOrd="4" destOrd="0" presId="urn:microsoft.com/office/officeart/2005/8/layout/orgChart1"/>
    <dgm:cxn modelId="{58E171CA-6A25-4E60-BA17-2FE23F9D9BBF}" type="presParOf" srcId="{B1B4A30E-DEF7-4106-87DB-298E28AF0533}" destId="{B19D780E-EB17-4572-AAFD-0F6C9B29FAB6}" srcOrd="5" destOrd="0" presId="urn:microsoft.com/office/officeart/2005/8/layout/orgChart1"/>
    <dgm:cxn modelId="{1DA7F0E1-6CA4-4784-B069-84D282164171}" type="presParOf" srcId="{B19D780E-EB17-4572-AAFD-0F6C9B29FAB6}" destId="{442BAE1A-DE4B-4FFA-9035-0CCC2C7D3361}" srcOrd="0" destOrd="0" presId="urn:microsoft.com/office/officeart/2005/8/layout/orgChart1"/>
    <dgm:cxn modelId="{CF6E1A60-9B73-4E3E-B3E5-0DB62E8C5313}" type="presParOf" srcId="{442BAE1A-DE4B-4FFA-9035-0CCC2C7D3361}" destId="{449D6DCF-473B-456B-ABE6-08FE49A33A2C}" srcOrd="0" destOrd="0" presId="urn:microsoft.com/office/officeart/2005/8/layout/orgChart1"/>
    <dgm:cxn modelId="{9B537C8B-293B-4F1A-97AB-3106924F3EC8}" type="presParOf" srcId="{442BAE1A-DE4B-4FFA-9035-0CCC2C7D3361}" destId="{A9BE9153-26BD-4C24-ABC6-79E921BB8815}" srcOrd="1" destOrd="0" presId="urn:microsoft.com/office/officeart/2005/8/layout/orgChart1"/>
    <dgm:cxn modelId="{DD818223-FEBC-4BBE-A81F-49BE91BA4151}" type="presParOf" srcId="{B19D780E-EB17-4572-AAFD-0F6C9B29FAB6}" destId="{51DBB188-F767-427F-AE8E-9E35AA48EED9}" srcOrd="1" destOrd="0" presId="urn:microsoft.com/office/officeart/2005/8/layout/orgChart1"/>
    <dgm:cxn modelId="{84BBFFD5-10E7-4CF6-AEB9-BB296D0219C2}" type="presParOf" srcId="{B19D780E-EB17-4572-AAFD-0F6C9B29FAB6}" destId="{3990D21E-8918-41D6-82F4-FE089036B433}" srcOrd="2" destOrd="0" presId="urn:microsoft.com/office/officeart/2005/8/layout/orgChart1"/>
    <dgm:cxn modelId="{F137DE64-232F-4D79-BAB0-6E5C7F8713A3}" type="presParOf" srcId="{B1B4A30E-DEF7-4106-87DB-298E28AF0533}" destId="{A852B12E-F2A4-4A87-A7EA-829DD0BF52D6}" srcOrd="6" destOrd="0" presId="urn:microsoft.com/office/officeart/2005/8/layout/orgChart1"/>
    <dgm:cxn modelId="{B6DC3E74-DAFA-4765-9120-84E21E7CF534}" type="presParOf" srcId="{B1B4A30E-DEF7-4106-87DB-298E28AF0533}" destId="{2370A165-3945-4F0B-B62A-9BD90A65EC6F}" srcOrd="7" destOrd="0" presId="urn:microsoft.com/office/officeart/2005/8/layout/orgChart1"/>
    <dgm:cxn modelId="{6805AA14-FA91-4CDC-B202-D5E49B8C4C13}" type="presParOf" srcId="{2370A165-3945-4F0B-B62A-9BD90A65EC6F}" destId="{71DD26FD-3ED5-4B76-8618-8CB0ACAC6AB5}" srcOrd="0" destOrd="0" presId="urn:microsoft.com/office/officeart/2005/8/layout/orgChart1"/>
    <dgm:cxn modelId="{08B0F0B7-5502-45C2-9F0E-ABC27298381E}" type="presParOf" srcId="{71DD26FD-3ED5-4B76-8618-8CB0ACAC6AB5}" destId="{FF2A90EC-108C-442A-83E4-79A7677CB07C}" srcOrd="0" destOrd="0" presId="urn:microsoft.com/office/officeart/2005/8/layout/orgChart1"/>
    <dgm:cxn modelId="{CBF34670-E6CF-4DB2-8406-2F15A693A706}" type="presParOf" srcId="{71DD26FD-3ED5-4B76-8618-8CB0ACAC6AB5}" destId="{7CDB52F0-E2F2-4F18-94AA-4F6603DE252C}" srcOrd="1" destOrd="0" presId="urn:microsoft.com/office/officeart/2005/8/layout/orgChart1"/>
    <dgm:cxn modelId="{EB00DB61-EEBC-49D9-91C4-7A1706499167}" type="presParOf" srcId="{2370A165-3945-4F0B-B62A-9BD90A65EC6F}" destId="{34013A5C-7BB9-4087-9354-90D850B6B8C1}" srcOrd="1" destOrd="0" presId="urn:microsoft.com/office/officeart/2005/8/layout/orgChart1"/>
    <dgm:cxn modelId="{FC1761A3-09AF-410B-BE01-C932D1ABAA89}" type="presParOf" srcId="{2370A165-3945-4F0B-B62A-9BD90A65EC6F}" destId="{2D3B445A-6090-4214-9AA0-7AC54EB6A6F4}" srcOrd="2" destOrd="0" presId="urn:microsoft.com/office/officeart/2005/8/layout/orgChart1"/>
    <dgm:cxn modelId="{B1347E5C-F5AA-40A8-94BA-B0F59E3D681B}" type="presParOf" srcId="{235BDAE1-F932-4FF6-855D-C61CC7562E07}" destId="{BE12D157-1693-4569-965E-6E6FCBEB02B4}" srcOrd="2" destOrd="0" presId="urn:microsoft.com/office/officeart/2005/8/layout/orgChart1"/>
    <dgm:cxn modelId="{10522627-7EB7-4243-A982-C32C1339762D}" type="presParOf" srcId="{E8D46317-3B0A-47E7-9BC0-2A0010068DB6}" destId="{996444FC-9A7B-46ED-9B81-817A144CA530}" srcOrd="2" destOrd="0" presId="urn:microsoft.com/office/officeart/2005/8/layout/orgChart1"/>
    <dgm:cxn modelId="{B6A450F7-7B6A-49E9-8F1F-30D6400446C2}" type="presParOf" srcId="{E8D46317-3B0A-47E7-9BC0-2A0010068DB6}" destId="{6EB5F966-76BD-4991-B58F-DBBAEF1F67CD}" srcOrd="3" destOrd="0" presId="urn:microsoft.com/office/officeart/2005/8/layout/orgChart1"/>
    <dgm:cxn modelId="{97E4AEBA-2D76-42A9-B280-7AE8C104CE79}" type="presParOf" srcId="{6EB5F966-76BD-4991-B58F-DBBAEF1F67CD}" destId="{B784F967-1674-4DC5-A2C9-C31E5275842E}" srcOrd="0" destOrd="0" presId="urn:microsoft.com/office/officeart/2005/8/layout/orgChart1"/>
    <dgm:cxn modelId="{9810CD8B-00D9-4A27-A2CE-0926D65B38CF}" type="presParOf" srcId="{B784F967-1674-4DC5-A2C9-C31E5275842E}" destId="{902F3A76-10B9-4FDD-8344-C451B7B55DC7}" srcOrd="0" destOrd="0" presId="urn:microsoft.com/office/officeart/2005/8/layout/orgChart1"/>
    <dgm:cxn modelId="{43837364-B541-4810-9EA3-CB347F830591}" type="presParOf" srcId="{B784F967-1674-4DC5-A2C9-C31E5275842E}" destId="{E2BE3817-B13D-423E-857F-CA240C4B58E3}" srcOrd="1" destOrd="0" presId="urn:microsoft.com/office/officeart/2005/8/layout/orgChart1"/>
    <dgm:cxn modelId="{E0E6A334-9503-4F0E-9A5B-1E0A252C4576}" type="presParOf" srcId="{6EB5F966-76BD-4991-B58F-DBBAEF1F67CD}" destId="{5E430200-B310-4615-A348-0925D6B05668}" srcOrd="1" destOrd="0" presId="urn:microsoft.com/office/officeart/2005/8/layout/orgChart1"/>
    <dgm:cxn modelId="{6269B953-92A2-4387-AB7E-98CF29940B62}" type="presParOf" srcId="{5E430200-B310-4615-A348-0925D6B05668}" destId="{93D85298-F15D-490C-A597-ABD6414C78B3}" srcOrd="0" destOrd="0" presId="urn:microsoft.com/office/officeart/2005/8/layout/orgChart1"/>
    <dgm:cxn modelId="{85EC908E-D8A0-4528-8D32-94FBA6D9141B}" type="presParOf" srcId="{5E430200-B310-4615-A348-0925D6B05668}" destId="{F4201279-0F9A-4B69-B80A-CD06736CFE02}" srcOrd="1" destOrd="0" presId="urn:microsoft.com/office/officeart/2005/8/layout/orgChart1"/>
    <dgm:cxn modelId="{5D188348-B755-43AF-B757-B29045CCD973}" type="presParOf" srcId="{F4201279-0F9A-4B69-B80A-CD06736CFE02}" destId="{87A1F19A-1077-4879-B4EC-26C19F9AA6AC}" srcOrd="0" destOrd="0" presId="urn:microsoft.com/office/officeart/2005/8/layout/orgChart1"/>
    <dgm:cxn modelId="{AB9EAB1B-53A7-404C-8852-4E9678D143E7}" type="presParOf" srcId="{87A1F19A-1077-4879-B4EC-26C19F9AA6AC}" destId="{90B56A4F-271B-45B0-AB32-02A685E1BF39}" srcOrd="0" destOrd="0" presId="urn:microsoft.com/office/officeart/2005/8/layout/orgChart1"/>
    <dgm:cxn modelId="{79554A31-F302-49BD-8CEB-7779DE899885}" type="presParOf" srcId="{87A1F19A-1077-4879-B4EC-26C19F9AA6AC}" destId="{263F0D1B-21F7-44E8-A1B0-6D4DC2E1365C}" srcOrd="1" destOrd="0" presId="urn:microsoft.com/office/officeart/2005/8/layout/orgChart1"/>
    <dgm:cxn modelId="{8BE14906-D050-40AB-A590-A697F34FF728}" type="presParOf" srcId="{F4201279-0F9A-4B69-B80A-CD06736CFE02}" destId="{BD7D6E27-F9F2-4EC3-ACDB-E32560425E5D}" srcOrd="1" destOrd="0" presId="urn:microsoft.com/office/officeart/2005/8/layout/orgChart1"/>
    <dgm:cxn modelId="{3643AFBA-FFD6-4F12-9314-A24C1280F6D2}" type="presParOf" srcId="{F4201279-0F9A-4B69-B80A-CD06736CFE02}" destId="{BE5A2387-A17E-46B7-B3E3-A0FF55FB584F}" srcOrd="2" destOrd="0" presId="urn:microsoft.com/office/officeart/2005/8/layout/orgChart1"/>
    <dgm:cxn modelId="{4AEEEDFF-30D7-4C1A-B834-51F488E811BC}" type="presParOf" srcId="{5E430200-B310-4615-A348-0925D6B05668}" destId="{9FC62692-49A7-4C6D-B984-792FE6FE9198}" srcOrd="2" destOrd="0" presId="urn:microsoft.com/office/officeart/2005/8/layout/orgChart1"/>
    <dgm:cxn modelId="{A40FCF0D-F019-42AF-900B-46F47753D9F1}" type="presParOf" srcId="{5E430200-B310-4615-A348-0925D6B05668}" destId="{6ECF7522-F62F-4373-AEEE-3F49C891EE11}" srcOrd="3" destOrd="0" presId="urn:microsoft.com/office/officeart/2005/8/layout/orgChart1"/>
    <dgm:cxn modelId="{CB246ED4-EBF9-4E1B-8FF8-FCEB105873B3}" type="presParOf" srcId="{6ECF7522-F62F-4373-AEEE-3F49C891EE11}" destId="{3E8F689B-A17D-4A9E-8473-16520AB6E9BB}" srcOrd="0" destOrd="0" presId="urn:microsoft.com/office/officeart/2005/8/layout/orgChart1"/>
    <dgm:cxn modelId="{E3D27A06-D682-468F-AA08-667D57CB24D9}" type="presParOf" srcId="{3E8F689B-A17D-4A9E-8473-16520AB6E9BB}" destId="{EA79D35C-38D6-438F-8101-C6E3A87DF55F}" srcOrd="0" destOrd="0" presId="urn:microsoft.com/office/officeart/2005/8/layout/orgChart1"/>
    <dgm:cxn modelId="{88A1ACA3-C997-4938-8FE0-DFC526EDD5A7}" type="presParOf" srcId="{3E8F689B-A17D-4A9E-8473-16520AB6E9BB}" destId="{1B0168D9-CC24-4C4A-845E-0B536A2C0764}" srcOrd="1" destOrd="0" presId="urn:microsoft.com/office/officeart/2005/8/layout/orgChart1"/>
    <dgm:cxn modelId="{B2A7414F-67D1-4968-A21C-398FD3EB0E03}" type="presParOf" srcId="{6ECF7522-F62F-4373-AEEE-3F49C891EE11}" destId="{9FB6BE97-AA13-41AF-B585-38AEEA3414F9}" srcOrd="1" destOrd="0" presId="urn:microsoft.com/office/officeart/2005/8/layout/orgChart1"/>
    <dgm:cxn modelId="{D11F060B-5B54-4FC3-9C1C-0C0A704E5A45}" type="presParOf" srcId="{6ECF7522-F62F-4373-AEEE-3F49C891EE11}" destId="{B146D8C5-F58A-4B6B-B51D-C16CA763E855}" srcOrd="2" destOrd="0" presId="urn:microsoft.com/office/officeart/2005/8/layout/orgChart1"/>
    <dgm:cxn modelId="{45D50F96-634F-402A-B7DB-2A587120EFFC}" type="presParOf" srcId="{6EB5F966-76BD-4991-B58F-DBBAEF1F67CD}" destId="{1CF782D6-A154-49DA-BB2D-8D82B7D068A9}" srcOrd="2" destOrd="0" presId="urn:microsoft.com/office/officeart/2005/8/layout/orgChart1"/>
    <dgm:cxn modelId="{8E85F46B-921E-4CB2-B934-6541DC7DCADF}" type="presParOf" srcId="{03270F43-FDB3-4225-9BC4-FA7F5F54FE9B}" destId="{74A3E75C-5C31-40A3-92CD-4B952A9D044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41E9D29-4EE4-4848-BF77-A530F64BF612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FBD0904F-154A-4A4A-9570-7D10D0B382B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In the filter bar, type UDP</a:t>
          </a:r>
          <a:endParaRPr lang="en-IN" dirty="0">
            <a:solidFill>
              <a:schemeClr val="tx1"/>
            </a:solidFill>
          </a:endParaRPr>
        </a:p>
      </dgm:t>
    </dgm:pt>
    <dgm:pt modelId="{6DD69B39-5086-4A6C-8BFB-2C3FBADCD8A8}" type="parTrans" cxnId="{C448A36B-6415-467F-B072-B22F9658F8AE}">
      <dgm:prSet/>
      <dgm:spPr/>
      <dgm:t>
        <a:bodyPr/>
        <a:lstStyle/>
        <a:p>
          <a:endParaRPr lang="en-IN"/>
        </a:p>
      </dgm:t>
    </dgm:pt>
    <dgm:pt modelId="{1D9A99C0-4A29-485A-AB36-F3442620BA81}" type="sibTrans" cxnId="{C448A36B-6415-467F-B072-B22F9658F8AE}">
      <dgm:prSet/>
      <dgm:spPr/>
      <dgm:t>
        <a:bodyPr/>
        <a:lstStyle/>
        <a:p>
          <a:endParaRPr lang="en-IN"/>
        </a:p>
      </dgm:t>
    </dgm:pt>
    <dgm:pt modelId="{49563D0A-5010-4C95-A32D-CA36B91855CE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You are set to troll people</a:t>
          </a:r>
          <a:endParaRPr lang="en-IN" dirty="0">
            <a:solidFill>
              <a:schemeClr val="tx1"/>
            </a:solidFill>
          </a:endParaRPr>
        </a:p>
      </dgm:t>
    </dgm:pt>
    <dgm:pt modelId="{D2C6B851-E757-4923-B40B-CA838732647D}" type="parTrans" cxnId="{29104D39-4D9A-4762-8B86-7AF60ECE505F}">
      <dgm:prSet/>
      <dgm:spPr/>
      <dgm:t>
        <a:bodyPr/>
        <a:lstStyle/>
        <a:p>
          <a:endParaRPr lang="en-IN"/>
        </a:p>
      </dgm:t>
    </dgm:pt>
    <dgm:pt modelId="{2C6082F6-8FF1-4F46-BBB2-CDE5CAF01C95}" type="sibTrans" cxnId="{29104D39-4D9A-4762-8B86-7AF60ECE505F}">
      <dgm:prSet/>
      <dgm:spPr/>
      <dgm:t>
        <a:bodyPr/>
        <a:lstStyle/>
        <a:p>
          <a:endParaRPr lang="en-IN"/>
        </a:p>
      </dgm:t>
    </dgm:pt>
    <dgm:pt modelId="{6960ECBD-ACF1-4968-887B-A8F587A4F625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Open omegle.com</a:t>
          </a:r>
          <a:endParaRPr lang="en-IN" dirty="0">
            <a:solidFill>
              <a:schemeClr val="tx1"/>
            </a:solidFill>
          </a:endParaRPr>
        </a:p>
      </dgm:t>
    </dgm:pt>
    <dgm:pt modelId="{C689D07A-61A0-439C-9C28-3DAD3913E06C}" type="parTrans" cxnId="{1EF2DF1E-756B-45DD-8BBB-94D7EA7884D0}">
      <dgm:prSet/>
      <dgm:spPr/>
      <dgm:t>
        <a:bodyPr/>
        <a:lstStyle/>
        <a:p>
          <a:endParaRPr lang="en-IN"/>
        </a:p>
      </dgm:t>
    </dgm:pt>
    <dgm:pt modelId="{94F9E714-0882-4824-8F4E-C826EC4D6714}" type="sibTrans" cxnId="{1EF2DF1E-756B-45DD-8BBB-94D7EA7884D0}">
      <dgm:prSet/>
      <dgm:spPr/>
      <dgm:t>
        <a:bodyPr/>
        <a:lstStyle/>
        <a:p>
          <a:endParaRPr lang="en-IN"/>
        </a:p>
      </dgm:t>
    </dgm:pt>
    <dgm:pt modelId="{2BF3C065-C9D6-42F5-A3CE-5CAC20C61F4C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Start chat by typing hey</a:t>
          </a:r>
          <a:endParaRPr lang="en-IN" dirty="0">
            <a:solidFill>
              <a:schemeClr val="tx1"/>
            </a:solidFill>
          </a:endParaRPr>
        </a:p>
      </dgm:t>
    </dgm:pt>
    <dgm:pt modelId="{6394BD9E-89AE-4698-8BE8-E77D22EF382E}" type="parTrans" cxnId="{99714710-D3F1-48CB-AAC5-C6B7977745A3}">
      <dgm:prSet/>
      <dgm:spPr/>
      <dgm:t>
        <a:bodyPr/>
        <a:lstStyle/>
        <a:p>
          <a:endParaRPr lang="en-IN"/>
        </a:p>
      </dgm:t>
    </dgm:pt>
    <dgm:pt modelId="{1EC06F30-F882-4AB7-907D-2D6E10695D4E}" type="sibTrans" cxnId="{99714710-D3F1-48CB-AAC5-C6B7977745A3}">
      <dgm:prSet/>
      <dgm:spPr/>
      <dgm:t>
        <a:bodyPr/>
        <a:lstStyle/>
        <a:p>
          <a:endParaRPr lang="en-IN"/>
        </a:p>
      </dgm:t>
    </dgm:pt>
    <dgm:pt modelId="{07DFE24E-0F8A-4707-BC45-0D7EB23AA08F}">
      <dgm:prSet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Type ”</a:t>
          </a:r>
          <a:r>
            <a:rPr lang="en-US" dirty="0" err="1">
              <a:solidFill>
                <a:schemeClr val="tx1"/>
              </a:solidFill>
            </a:rPr>
            <a:t>wanna</a:t>
          </a:r>
          <a:r>
            <a:rPr lang="en-US" dirty="0">
              <a:solidFill>
                <a:schemeClr val="tx1"/>
              </a:solidFill>
            </a:rPr>
            <a:t> bet I can find where you live”</a:t>
          </a:r>
          <a:endParaRPr lang="en-IN" dirty="0">
            <a:solidFill>
              <a:schemeClr val="tx1"/>
            </a:solidFill>
          </a:endParaRPr>
        </a:p>
      </dgm:t>
    </dgm:pt>
    <dgm:pt modelId="{B5B3E076-1FED-4C4A-BDD0-9E9174859C9D}" type="parTrans" cxnId="{C7012F19-FED2-422A-90F5-32E4E71DAB5E}">
      <dgm:prSet/>
      <dgm:spPr/>
      <dgm:t>
        <a:bodyPr/>
        <a:lstStyle/>
        <a:p>
          <a:endParaRPr lang="en-IN"/>
        </a:p>
      </dgm:t>
    </dgm:pt>
    <dgm:pt modelId="{3F3A3A09-1D30-40F5-83C7-CAF09F008725}" type="sibTrans" cxnId="{C7012F19-FED2-422A-90F5-32E4E71DAB5E}">
      <dgm:prSet/>
      <dgm:spPr/>
      <dgm:t>
        <a:bodyPr/>
        <a:lstStyle/>
        <a:p>
          <a:endParaRPr lang="en-IN"/>
        </a:p>
      </dgm:t>
    </dgm:pt>
    <dgm:pt modelId="{6FE08AE9-CBF2-4735-93E2-B8C140758592}" type="pres">
      <dgm:prSet presAssocID="{941E9D29-4EE4-4848-BF77-A530F64BF612}" presName="CompostProcess" presStyleCnt="0">
        <dgm:presLayoutVars>
          <dgm:dir/>
          <dgm:resizeHandles val="exact"/>
        </dgm:presLayoutVars>
      </dgm:prSet>
      <dgm:spPr/>
    </dgm:pt>
    <dgm:pt modelId="{EBC19C69-10D4-430A-8EC2-BCF2C4D83A80}" type="pres">
      <dgm:prSet presAssocID="{941E9D29-4EE4-4848-BF77-A530F64BF612}" presName="arrow" presStyleLbl="bgShp" presStyleIdx="0" presStyleCnt="1"/>
      <dgm:spPr/>
    </dgm:pt>
    <dgm:pt modelId="{6BFFC783-EE71-4AEA-90AA-D1119DAEED59}" type="pres">
      <dgm:prSet presAssocID="{941E9D29-4EE4-4848-BF77-A530F64BF612}" presName="linearProcess" presStyleCnt="0"/>
      <dgm:spPr/>
    </dgm:pt>
    <dgm:pt modelId="{DB9A37AD-AB55-47E2-BFA2-8F20BBD40B46}" type="pres">
      <dgm:prSet presAssocID="{FBD0904F-154A-4A4A-9570-7D10D0B382BE}" presName="textNode" presStyleLbl="node1" presStyleIdx="0" presStyleCnt="5">
        <dgm:presLayoutVars>
          <dgm:bulletEnabled val="1"/>
        </dgm:presLayoutVars>
      </dgm:prSet>
      <dgm:spPr/>
    </dgm:pt>
    <dgm:pt modelId="{44854BCC-81A0-40E4-B26E-3241C2B773AA}" type="pres">
      <dgm:prSet presAssocID="{1D9A99C0-4A29-485A-AB36-F3442620BA81}" presName="sibTrans" presStyleCnt="0"/>
      <dgm:spPr/>
    </dgm:pt>
    <dgm:pt modelId="{535121E5-0BD2-4CC1-8BC1-E6ED85FEB9C9}" type="pres">
      <dgm:prSet presAssocID="{49563D0A-5010-4C95-A32D-CA36B91855CE}" presName="textNode" presStyleLbl="node1" presStyleIdx="1" presStyleCnt="5">
        <dgm:presLayoutVars>
          <dgm:bulletEnabled val="1"/>
        </dgm:presLayoutVars>
      </dgm:prSet>
      <dgm:spPr/>
    </dgm:pt>
    <dgm:pt modelId="{85F4639D-FFA5-43EC-8E27-15ED95F4CC0A}" type="pres">
      <dgm:prSet presAssocID="{2C6082F6-8FF1-4F46-BBB2-CDE5CAF01C95}" presName="sibTrans" presStyleCnt="0"/>
      <dgm:spPr/>
    </dgm:pt>
    <dgm:pt modelId="{604670B5-4B8E-4127-B5A1-6415D536FDA1}" type="pres">
      <dgm:prSet presAssocID="{6960ECBD-ACF1-4968-887B-A8F587A4F625}" presName="textNode" presStyleLbl="node1" presStyleIdx="2" presStyleCnt="5">
        <dgm:presLayoutVars>
          <dgm:bulletEnabled val="1"/>
        </dgm:presLayoutVars>
      </dgm:prSet>
      <dgm:spPr/>
    </dgm:pt>
    <dgm:pt modelId="{1F7B8AB2-FF92-4167-9976-7F93E255D475}" type="pres">
      <dgm:prSet presAssocID="{94F9E714-0882-4824-8F4E-C826EC4D6714}" presName="sibTrans" presStyleCnt="0"/>
      <dgm:spPr/>
    </dgm:pt>
    <dgm:pt modelId="{B5274243-4956-428C-A7C5-57939908FDB0}" type="pres">
      <dgm:prSet presAssocID="{2BF3C065-C9D6-42F5-A3CE-5CAC20C61F4C}" presName="textNode" presStyleLbl="node1" presStyleIdx="3" presStyleCnt="5">
        <dgm:presLayoutVars>
          <dgm:bulletEnabled val="1"/>
        </dgm:presLayoutVars>
      </dgm:prSet>
      <dgm:spPr/>
    </dgm:pt>
    <dgm:pt modelId="{899B3672-0D36-4C60-A6DB-A30DF4561FAB}" type="pres">
      <dgm:prSet presAssocID="{1EC06F30-F882-4AB7-907D-2D6E10695D4E}" presName="sibTrans" presStyleCnt="0"/>
      <dgm:spPr/>
    </dgm:pt>
    <dgm:pt modelId="{0CEDB3A8-C2D8-4AFF-A2A2-ADB22D3AA477}" type="pres">
      <dgm:prSet presAssocID="{07DFE24E-0F8A-4707-BC45-0D7EB23AA08F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99714710-D3F1-48CB-AAC5-C6B7977745A3}" srcId="{941E9D29-4EE4-4848-BF77-A530F64BF612}" destId="{2BF3C065-C9D6-42F5-A3CE-5CAC20C61F4C}" srcOrd="3" destOrd="0" parTransId="{6394BD9E-89AE-4698-8BE8-E77D22EF382E}" sibTransId="{1EC06F30-F882-4AB7-907D-2D6E10695D4E}"/>
    <dgm:cxn modelId="{C7012F19-FED2-422A-90F5-32E4E71DAB5E}" srcId="{941E9D29-4EE4-4848-BF77-A530F64BF612}" destId="{07DFE24E-0F8A-4707-BC45-0D7EB23AA08F}" srcOrd="4" destOrd="0" parTransId="{B5B3E076-1FED-4C4A-BDD0-9E9174859C9D}" sibTransId="{3F3A3A09-1D30-40F5-83C7-CAF09F008725}"/>
    <dgm:cxn modelId="{1EF2DF1E-756B-45DD-8BBB-94D7EA7884D0}" srcId="{941E9D29-4EE4-4848-BF77-A530F64BF612}" destId="{6960ECBD-ACF1-4968-887B-A8F587A4F625}" srcOrd="2" destOrd="0" parTransId="{C689D07A-61A0-439C-9C28-3DAD3913E06C}" sibTransId="{94F9E714-0882-4824-8F4E-C826EC4D6714}"/>
    <dgm:cxn modelId="{B1EA2F2F-D251-4E3E-9786-50A5FC14EC90}" type="presOf" srcId="{2BF3C065-C9D6-42F5-A3CE-5CAC20C61F4C}" destId="{B5274243-4956-428C-A7C5-57939908FDB0}" srcOrd="0" destOrd="0" presId="urn:microsoft.com/office/officeart/2005/8/layout/hProcess9"/>
    <dgm:cxn modelId="{29104D39-4D9A-4762-8B86-7AF60ECE505F}" srcId="{941E9D29-4EE4-4848-BF77-A530F64BF612}" destId="{49563D0A-5010-4C95-A32D-CA36B91855CE}" srcOrd="1" destOrd="0" parTransId="{D2C6B851-E757-4923-B40B-CA838732647D}" sibTransId="{2C6082F6-8FF1-4F46-BBB2-CDE5CAF01C95}"/>
    <dgm:cxn modelId="{7A105665-3AB5-4CC4-8ADB-A295E0ED6278}" type="presOf" srcId="{07DFE24E-0F8A-4707-BC45-0D7EB23AA08F}" destId="{0CEDB3A8-C2D8-4AFF-A2A2-ADB22D3AA477}" srcOrd="0" destOrd="0" presId="urn:microsoft.com/office/officeart/2005/8/layout/hProcess9"/>
    <dgm:cxn modelId="{12BD4D4B-4023-4DEF-9387-447EDF9C8402}" type="presOf" srcId="{FBD0904F-154A-4A4A-9570-7D10D0B382BE}" destId="{DB9A37AD-AB55-47E2-BFA2-8F20BBD40B46}" srcOrd="0" destOrd="0" presId="urn:microsoft.com/office/officeart/2005/8/layout/hProcess9"/>
    <dgm:cxn modelId="{C448A36B-6415-467F-B072-B22F9658F8AE}" srcId="{941E9D29-4EE4-4848-BF77-A530F64BF612}" destId="{FBD0904F-154A-4A4A-9570-7D10D0B382BE}" srcOrd="0" destOrd="0" parTransId="{6DD69B39-5086-4A6C-8BFB-2C3FBADCD8A8}" sibTransId="{1D9A99C0-4A29-485A-AB36-F3442620BA81}"/>
    <dgm:cxn modelId="{3CA3BA77-7345-4C4B-A15E-0243C59BC0E4}" type="presOf" srcId="{941E9D29-4EE4-4848-BF77-A530F64BF612}" destId="{6FE08AE9-CBF2-4735-93E2-B8C140758592}" srcOrd="0" destOrd="0" presId="urn:microsoft.com/office/officeart/2005/8/layout/hProcess9"/>
    <dgm:cxn modelId="{228AFE58-46EA-4BD2-8BEB-A0B75CBD9BD3}" type="presOf" srcId="{49563D0A-5010-4C95-A32D-CA36B91855CE}" destId="{535121E5-0BD2-4CC1-8BC1-E6ED85FEB9C9}" srcOrd="0" destOrd="0" presId="urn:microsoft.com/office/officeart/2005/8/layout/hProcess9"/>
    <dgm:cxn modelId="{A88C88E6-E845-474B-AB1C-7D471929B9FE}" type="presOf" srcId="{6960ECBD-ACF1-4968-887B-A8F587A4F625}" destId="{604670B5-4B8E-4127-B5A1-6415D536FDA1}" srcOrd="0" destOrd="0" presId="urn:microsoft.com/office/officeart/2005/8/layout/hProcess9"/>
    <dgm:cxn modelId="{CB52E51D-2305-4C8C-8416-E42AE7E29665}" type="presParOf" srcId="{6FE08AE9-CBF2-4735-93E2-B8C140758592}" destId="{EBC19C69-10D4-430A-8EC2-BCF2C4D83A80}" srcOrd="0" destOrd="0" presId="urn:microsoft.com/office/officeart/2005/8/layout/hProcess9"/>
    <dgm:cxn modelId="{AFC49041-E551-4E3F-93F8-3113ED5F3341}" type="presParOf" srcId="{6FE08AE9-CBF2-4735-93E2-B8C140758592}" destId="{6BFFC783-EE71-4AEA-90AA-D1119DAEED59}" srcOrd="1" destOrd="0" presId="urn:microsoft.com/office/officeart/2005/8/layout/hProcess9"/>
    <dgm:cxn modelId="{6429A48D-ECDD-4551-8CBD-6ADF28ECB873}" type="presParOf" srcId="{6BFFC783-EE71-4AEA-90AA-D1119DAEED59}" destId="{DB9A37AD-AB55-47E2-BFA2-8F20BBD40B46}" srcOrd="0" destOrd="0" presId="urn:microsoft.com/office/officeart/2005/8/layout/hProcess9"/>
    <dgm:cxn modelId="{80F559DE-C04D-4D1F-AC3D-EFE9B7809F8B}" type="presParOf" srcId="{6BFFC783-EE71-4AEA-90AA-D1119DAEED59}" destId="{44854BCC-81A0-40E4-B26E-3241C2B773AA}" srcOrd="1" destOrd="0" presId="urn:microsoft.com/office/officeart/2005/8/layout/hProcess9"/>
    <dgm:cxn modelId="{5DBB6FFC-A66D-422D-A003-3D360EBCDEA5}" type="presParOf" srcId="{6BFFC783-EE71-4AEA-90AA-D1119DAEED59}" destId="{535121E5-0BD2-4CC1-8BC1-E6ED85FEB9C9}" srcOrd="2" destOrd="0" presId="urn:microsoft.com/office/officeart/2005/8/layout/hProcess9"/>
    <dgm:cxn modelId="{58A469FD-C92B-4ABE-9576-F32A76DB47C2}" type="presParOf" srcId="{6BFFC783-EE71-4AEA-90AA-D1119DAEED59}" destId="{85F4639D-FFA5-43EC-8E27-15ED95F4CC0A}" srcOrd="3" destOrd="0" presId="urn:microsoft.com/office/officeart/2005/8/layout/hProcess9"/>
    <dgm:cxn modelId="{4DEA8258-9CDD-4BF6-BBA0-FE2D43C662D5}" type="presParOf" srcId="{6BFFC783-EE71-4AEA-90AA-D1119DAEED59}" destId="{604670B5-4B8E-4127-B5A1-6415D536FDA1}" srcOrd="4" destOrd="0" presId="urn:microsoft.com/office/officeart/2005/8/layout/hProcess9"/>
    <dgm:cxn modelId="{C80AA052-7E8A-4A4E-9828-5D793DC419B7}" type="presParOf" srcId="{6BFFC783-EE71-4AEA-90AA-D1119DAEED59}" destId="{1F7B8AB2-FF92-4167-9976-7F93E255D475}" srcOrd="5" destOrd="0" presId="urn:microsoft.com/office/officeart/2005/8/layout/hProcess9"/>
    <dgm:cxn modelId="{30740640-25DC-4EA8-B0FF-90C2C17A21A5}" type="presParOf" srcId="{6BFFC783-EE71-4AEA-90AA-D1119DAEED59}" destId="{B5274243-4956-428C-A7C5-57939908FDB0}" srcOrd="6" destOrd="0" presId="urn:microsoft.com/office/officeart/2005/8/layout/hProcess9"/>
    <dgm:cxn modelId="{AF788270-8563-4942-9448-EC3F8A270415}" type="presParOf" srcId="{6BFFC783-EE71-4AEA-90AA-D1119DAEED59}" destId="{899B3672-0D36-4C60-A6DB-A30DF4561FAB}" srcOrd="7" destOrd="0" presId="urn:microsoft.com/office/officeart/2005/8/layout/hProcess9"/>
    <dgm:cxn modelId="{0479D7A4-9D14-4120-B5E4-6E54BB1B81B4}" type="presParOf" srcId="{6BFFC783-EE71-4AEA-90AA-D1119DAEED59}" destId="{0CEDB3A8-C2D8-4AFF-A2A2-ADB22D3AA477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56176E-5FCB-49C9-AEC5-6C57DD718544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68A6281-A3BB-4C00-B5B5-2B9EA973EA38}">
      <dgm:prSet custT="1"/>
      <dgm:spPr/>
      <dgm:t>
        <a:bodyPr/>
        <a:lstStyle/>
        <a:p>
          <a:pPr algn="l"/>
          <a:r>
            <a:rPr lang="en-IN" sz="2000" dirty="0">
              <a:solidFill>
                <a:schemeClr val="tx1"/>
              </a:solidFill>
            </a:rPr>
            <a:t>Q. Suppose Sender is sending packets to the receiver. </a:t>
          </a:r>
        </a:p>
      </dgm:t>
    </dgm:pt>
    <dgm:pt modelId="{A079CB70-B9F8-420C-ABF7-72787EC34E90}" type="parTrans" cxnId="{4AF585D8-5491-42AC-AEFD-1D15D9B22469}">
      <dgm:prSet/>
      <dgm:spPr/>
      <dgm:t>
        <a:bodyPr/>
        <a:lstStyle/>
        <a:p>
          <a:endParaRPr lang="en-IN"/>
        </a:p>
      </dgm:t>
    </dgm:pt>
    <dgm:pt modelId="{65272439-567A-4F03-88F2-5448F68F3277}" type="sibTrans" cxnId="{4AF585D8-5491-42AC-AEFD-1D15D9B22469}">
      <dgm:prSet/>
      <dgm:spPr/>
      <dgm:t>
        <a:bodyPr/>
        <a:lstStyle/>
        <a:p>
          <a:endParaRPr lang="en-IN"/>
        </a:p>
      </dgm:t>
    </dgm:pt>
    <dgm:pt modelId="{14942BC9-864F-4AE6-A3DC-09C3D2EE65D3}">
      <dgm:prSet custT="1"/>
      <dgm:spPr/>
      <dgm:t>
        <a:bodyPr/>
        <a:lstStyle/>
        <a:p>
          <a:pPr algn="l"/>
          <a:r>
            <a:rPr lang="en-IN" sz="1800" dirty="0">
              <a:solidFill>
                <a:schemeClr val="tx1"/>
              </a:solidFill>
            </a:rPr>
            <a:t>If suppose last 5 packets are lost?</a:t>
          </a:r>
        </a:p>
      </dgm:t>
    </dgm:pt>
    <dgm:pt modelId="{860D12B6-753F-45B9-A143-B242CFE69044}" type="parTrans" cxnId="{734B3175-7DCC-4268-ACD2-27FA46992F43}">
      <dgm:prSet/>
      <dgm:spPr/>
      <dgm:t>
        <a:bodyPr/>
        <a:lstStyle/>
        <a:p>
          <a:endParaRPr lang="en-IN"/>
        </a:p>
      </dgm:t>
    </dgm:pt>
    <dgm:pt modelId="{5E26A3C7-8F45-419C-B69D-CB4BBB8EABE2}" type="sibTrans" cxnId="{734B3175-7DCC-4268-ACD2-27FA46992F43}">
      <dgm:prSet/>
      <dgm:spPr/>
      <dgm:t>
        <a:bodyPr/>
        <a:lstStyle/>
        <a:p>
          <a:endParaRPr lang="en-IN"/>
        </a:p>
      </dgm:t>
    </dgm:pt>
    <dgm:pt modelId="{897610A9-4865-4AF4-8CDC-AFF6B23B8FDC}">
      <dgm:prSet custT="1"/>
      <dgm:spPr/>
      <dgm:t>
        <a:bodyPr/>
        <a:lstStyle/>
        <a:p>
          <a:pPr algn="l"/>
          <a:r>
            <a:rPr lang="en-IN" sz="1800" dirty="0">
              <a:solidFill>
                <a:schemeClr val="tx1"/>
              </a:solidFill>
            </a:rPr>
            <a:t>How does receiver know how many packets are there?</a:t>
          </a:r>
        </a:p>
      </dgm:t>
    </dgm:pt>
    <dgm:pt modelId="{78E1FAFB-D344-43B6-9EE8-5CF1AA15DB3C}" type="parTrans" cxnId="{FABC140A-09CB-4D80-A8EC-1F754254E4B7}">
      <dgm:prSet/>
      <dgm:spPr/>
      <dgm:t>
        <a:bodyPr/>
        <a:lstStyle/>
        <a:p>
          <a:endParaRPr lang="en-IN"/>
        </a:p>
      </dgm:t>
    </dgm:pt>
    <dgm:pt modelId="{64E036B2-6179-42AF-ADF7-473D54BFA54A}" type="sibTrans" cxnId="{FABC140A-09CB-4D80-A8EC-1F754254E4B7}">
      <dgm:prSet/>
      <dgm:spPr/>
      <dgm:t>
        <a:bodyPr/>
        <a:lstStyle/>
        <a:p>
          <a:endParaRPr lang="en-IN"/>
        </a:p>
      </dgm:t>
    </dgm:pt>
    <dgm:pt modelId="{DC50FE61-30B5-49D9-BAED-5C31ED360DDC}">
      <dgm:prSet custT="1"/>
      <dgm:spPr/>
      <dgm:t>
        <a:bodyPr/>
        <a:lstStyle/>
        <a:p>
          <a:pPr algn="l"/>
          <a:r>
            <a:rPr lang="en-IN" sz="1800" dirty="0">
              <a:solidFill>
                <a:schemeClr val="tx1"/>
              </a:solidFill>
            </a:rPr>
            <a:t>What is the last packet?</a:t>
          </a:r>
        </a:p>
      </dgm:t>
    </dgm:pt>
    <dgm:pt modelId="{C0D25739-94B7-4308-B645-05000EC55EEB}" type="parTrans" cxnId="{8821DAE7-3A0C-45B3-B11D-051A680DFF25}">
      <dgm:prSet/>
      <dgm:spPr/>
      <dgm:t>
        <a:bodyPr/>
        <a:lstStyle/>
        <a:p>
          <a:endParaRPr lang="en-IN"/>
        </a:p>
      </dgm:t>
    </dgm:pt>
    <dgm:pt modelId="{8E80F05D-C526-403E-9CBD-0E948024D3DE}" type="sibTrans" cxnId="{8821DAE7-3A0C-45B3-B11D-051A680DFF25}">
      <dgm:prSet/>
      <dgm:spPr/>
      <dgm:t>
        <a:bodyPr/>
        <a:lstStyle/>
        <a:p>
          <a:endParaRPr lang="en-IN"/>
        </a:p>
      </dgm:t>
    </dgm:pt>
    <dgm:pt modelId="{E37C6505-9F34-47B9-8631-F4BF72D356B5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Ans:</a:t>
          </a:r>
        </a:p>
      </dgm:t>
    </dgm:pt>
    <dgm:pt modelId="{EE923AA6-25E8-4ED9-9080-D4873E7DEAA2}" type="parTrans" cxnId="{1CA22BCE-DAE4-402A-9D80-B599782975C6}">
      <dgm:prSet/>
      <dgm:spPr/>
      <dgm:t>
        <a:bodyPr/>
        <a:lstStyle/>
        <a:p>
          <a:endParaRPr lang="en-IN"/>
        </a:p>
      </dgm:t>
    </dgm:pt>
    <dgm:pt modelId="{10263288-2FD5-48CC-83BA-0164C4637ECB}" type="sibTrans" cxnId="{1CA22BCE-DAE4-402A-9D80-B599782975C6}">
      <dgm:prSet/>
      <dgm:spPr/>
      <dgm:t>
        <a:bodyPr/>
        <a:lstStyle/>
        <a:p>
          <a:endParaRPr lang="en-IN"/>
        </a:p>
      </dgm:t>
    </dgm:pt>
    <dgm:pt modelId="{1D8454E1-8B7D-41CA-B804-EF09532AEF1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Therefore in TCP there is a </a:t>
          </a:r>
          <a:r>
            <a:rPr lang="en-IN" b="1" dirty="0">
              <a:solidFill>
                <a:schemeClr val="tx1"/>
              </a:solidFill>
            </a:rPr>
            <a:t>index packet </a:t>
          </a:r>
          <a:r>
            <a:rPr lang="en-IN" dirty="0">
              <a:solidFill>
                <a:schemeClr val="tx1"/>
              </a:solidFill>
            </a:rPr>
            <a:t>which sends </a:t>
          </a:r>
          <a:r>
            <a:rPr lang="en-IN" b="1" dirty="0">
              <a:solidFill>
                <a:schemeClr val="tx1"/>
              </a:solidFill>
            </a:rPr>
            <a:t>total no. of packets </a:t>
          </a:r>
          <a:r>
            <a:rPr lang="en-IN" dirty="0">
              <a:solidFill>
                <a:schemeClr val="tx1"/>
              </a:solidFill>
            </a:rPr>
            <a:t>before sending all the packets </a:t>
          </a:r>
        </a:p>
      </dgm:t>
    </dgm:pt>
    <dgm:pt modelId="{A00318FE-840C-4956-8078-ACA98FAE03AF}" type="parTrans" cxnId="{0CB59AA9-9F9F-4A7F-BFDA-C85112414EE2}">
      <dgm:prSet/>
      <dgm:spPr/>
      <dgm:t>
        <a:bodyPr/>
        <a:lstStyle/>
        <a:p>
          <a:endParaRPr lang="en-IN"/>
        </a:p>
      </dgm:t>
    </dgm:pt>
    <dgm:pt modelId="{5FAF48F1-00C0-4409-BAD6-49704D791F88}" type="sibTrans" cxnId="{0CB59AA9-9F9F-4A7F-BFDA-C85112414EE2}">
      <dgm:prSet/>
      <dgm:spPr/>
      <dgm:t>
        <a:bodyPr/>
        <a:lstStyle/>
        <a:p>
          <a:endParaRPr lang="en-IN"/>
        </a:p>
      </dgm:t>
    </dgm:pt>
    <dgm:pt modelId="{EAB617A9-21F0-4D13-8CFB-5AFB2B217CD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And connection is </a:t>
          </a:r>
          <a:r>
            <a:rPr lang="en-IN" b="1" dirty="0">
              <a:solidFill>
                <a:schemeClr val="tx1"/>
              </a:solidFill>
            </a:rPr>
            <a:t>not disconnected till sender does not receive acknowledgement </a:t>
          </a:r>
          <a:r>
            <a:rPr lang="en-IN" dirty="0">
              <a:solidFill>
                <a:schemeClr val="tx1"/>
              </a:solidFill>
            </a:rPr>
            <a:t>for it.</a:t>
          </a:r>
        </a:p>
      </dgm:t>
    </dgm:pt>
    <dgm:pt modelId="{B0105921-66EC-47BF-AE40-7381FA53C670}" type="parTrans" cxnId="{E59B61EC-5837-4732-A56B-3349C631508E}">
      <dgm:prSet/>
      <dgm:spPr/>
      <dgm:t>
        <a:bodyPr/>
        <a:lstStyle/>
        <a:p>
          <a:endParaRPr lang="en-IN"/>
        </a:p>
      </dgm:t>
    </dgm:pt>
    <dgm:pt modelId="{57E8786C-9426-4A36-B432-2A2FAD90F2CD}" type="sibTrans" cxnId="{E59B61EC-5837-4732-A56B-3349C631508E}">
      <dgm:prSet/>
      <dgm:spPr/>
      <dgm:t>
        <a:bodyPr/>
        <a:lstStyle/>
        <a:p>
          <a:endParaRPr lang="en-IN"/>
        </a:p>
      </dgm:t>
    </dgm:pt>
    <dgm:pt modelId="{7DD3B6A9-E2FA-4867-9AD1-CD6DD11369A4}" type="pres">
      <dgm:prSet presAssocID="{F856176E-5FCB-49C9-AEC5-6C57DD718544}" presName="matrix" presStyleCnt="0">
        <dgm:presLayoutVars>
          <dgm:chMax val="1"/>
          <dgm:dir/>
          <dgm:resizeHandles val="exact"/>
        </dgm:presLayoutVars>
      </dgm:prSet>
      <dgm:spPr/>
    </dgm:pt>
    <dgm:pt modelId="{7E536758-8143-4F60-A3CF-BCB6FAAAD829}" type="pres">
      <dgm:prSet presAssocID="{F856176E-5FCB-49C9-AEC5-6C57DD718544}" presName="axisShape" presStyleLbl="bgShp" presStyleIdx="0" presStyleCnt="1"/>
      <dgm:spPr/>
    </dgm:pt>
    <dgm:pt modelId="{E9A44F18-DC90-4CB7-B9DB-A0B26A82BE54}" type="pres">
      <dgm:prSet presAssocID="{F856176E-5FCB-49C9-AEC5-6C57DD718544}" presName="rect1" presStyleLbl="node1" presStyleIdx="0" presStyleCnt="4" custScaleX="224092" custLinFactNeighborX="-67245" custLinFactNeighborY="467">
        <dgm:presLayoutVars>
          <dgm:chMax val="0"/>
          <dgm:chPref val="0"/>
          <dgm:bulletEnabled val="1"/>
        </dgm:presLayoutVars>
      </dgm:prSet>
      <dgm:spPr/>
    </dgm:pt>
    <dgm:pt modelId="{E4839D26-4F96-4390-9606-760C497BC4ED}" type="pres">
      <dgm:prSet presAssocID="{F856176E-5FCB-49C9-AEC5-6C57DD718544}" presName="rect2" presStyleLbl="node1" presStyleIdx="1" presStyleCnt="4" custScaleX="111147" custLinFactNeighborX="9760" custLinFactNeighborY="2802">
        <dgm:presLayoutVars>
          <dgm:chMax val="0"/>
          <dgm:chPref val="0"/>
          <dgm:bulletEnabled val="1"/>
        </dgm:presLayoutVars>
      </dgm:prSet>
      <dgm:spPr/>
    </dgm:pt>
    <dgm:pt modelId="{81BBF4A9-4E06-4051-AAFD-2179AED1D646}" type="pres">
      <dgm:prSet presAssocID="{F856176E-5FCB-49C9-AEC5-6C57DD718544}" presName="rect3" presStyleLbl="node1" presStyleIdx="2" presStyleCnt="4" custScaleX="227315" custLinFactNeighborX="-68712" custLinFactNeighborY="-467">
        <dgm:presLayoutVars>
          <dgm:chMax val="0"/>
          <dgm:chPref val="0"/>
          <dgm:bulletEnabled val="1"/>
        </dgm:presLayoutVars>
      </dgm:prSet>
      <dgm:spPr/>
    </dgm:pt>
    <dgm:pt modelId="{83A2174D-8ECE-479F-B06F-F0CEBA21F1C7}" type="pres">
      <dgm:prSet presAssocID="{F856176E-5FCB-49C9-AEC5-6C57DD718544}" presName="rect4" presStyleLbl="node1" presStyleIdx="3" presStyleCnt="4" custScaleX="226528" custLinFactNeighborX="71783" custLinFactNeighborY="-2335">
        <dgm:presLayoutVars>
          <dgm:chMax val="0"/>
          <dgm:chPref val="0"/>
          <dgm:bulletEnabled val="1"/>
        </dgm:presLayoutVars>
      </dgm:prSet>
      <dgm:spPr/>
    </dgm:pt>
  </dgm:ptLst>
  <dgm:cxnLst>
    <dgm:cxn modelId="{FABC140A-09CB-4D80-A8EC-1F754254E4B7}" srcId="{168A6281-A3BB-4C00-B5B5-2B9EA973EA38}" destId="{897610A9-4865-4AF4-8CDC-AFF6B23B8FDC}" srcOrd="1" destOrd="0" parTransId="{78E1FAFB-D344-43B6-9EE8-5CF1AA15DB3C}" sibTransId="{64E036B2-6179-42AF-ADF7-473D54BFA54A}"/>
    <dgm:cxn modelId="{BB0B860F-5BFD-4E05-9987-0FDD36A39609}" type="presOf" srcId="{F856176E-5FCB-49C9-AEC5-6C57DD718544}" destId="{7DD3B6A9-E2FA-4867-9AD1-CD6DD11369A4}" srcOrd="0" destOrd="0" presId="urn:microsoft.com/office/officeart/2005/8/layout/matrix2"/>
    <dgm:cxn modelId="{EFD0EB20-B1F6-4838-AF48-032B413C514A}" type="presOf" srcId="{EAB617A9-21F0-4D13-8CFB-5AFB2B217CD6}" destId="{83A2174D-8ECE-479F-B06F-F0CEBA21F1C7}" srcOrd="0" destOrd="0" presId="urn:microsoft.com/office/officeart/2005/8/layout/matrix2"/>
    <dgm:cxn modelId="{734B3175-7DCC-4268-ACD2-27FA46992F43}" srcId="{168A6281-A3BB-4C00-B5B5-2B9EA973EA38}" destId="{14942BC9-864F-4AE6-A3DC-09C3D2EE65D3}" srcOrd="0" destOrd="0" parTransId="{860D12B6-753F-45B9-A143-B242CFE69044}" sibTransId="{5E26A3C7-8F45-419C-B69D-CB4BBB8EABE2}"/>
    <dgm:cxn modelId="{BE2F238E-322A-4DD6-A871-C6ECF9AED17A}" type="presOf" srcId="{168A6281-A3BB-4C00-B5B5-2B9EA973EA38}" destId="{E9A44F18-DC90-4CB7-B9DB-A0B26A82BE54}" srcOrd="0" destOrd="0" presId="urn:microsoft.com/office/officeart/2005/8/layout/matrix2"/>
    <dgm:cxn modelId="{79C2C79F-65C4-48CC-96D4-64AFC0A00CDE}" type="presOf" srcId="{1D8454E1-8B7D-41CA-B804-EF09532AEF16}" destId="{81BBF4A9-4E06-4051-AAFD-2179AED1D646}" srcOrd="0" destOrd="0" presId="urn:microsoft.com/office/officeart/2005/8/layout/matrix2"/>
    <dgm:cxn modelId="{0CB59AA9-9F9F-4A7F-BFDA-C85112414EE2}" srcId="{F856176E-5FCB-49C9-AEC5-6C57DD718544}" destId="{1D8454E1-8B7D-41CA-B804-EF09532AEF16}" srcOrd="2" destOrd="0" parTransId="{A00318FE-840C-4956-8078-ACA98FAE03AF}" sibTransId="{5FAF48F1-00C0-4409-BAD6-49704D791F88}"/>
    <dgm:cxn modelId="{7FD32CB0-2450-485F-99B4-44A8D6A37686}" type="presOf" srcId="{DC50FE61-30B5-49D9-BAED-5C31ED360DDC}" destId="{E9A44F18-DC90-4CB7-B9DB-A0B26A82BE54}" srcOrd="0" destOrd="3" presId="urn:microsoft.com/office/officeart/2005/8/layout/matrix2"/>
    <dgm:cxn modelId="{E93F9ACA-1410-4F74-AD4E-17EADBDBD111}" type="presOf" srcId="{14942BC9-864F-4AE6-A3DC-09C3D2EE65D3}" destId="{E9A44F18-DC90-4CB7-B9DB-A0B26A82BE54}" srcOrd="0" destOrd="1" presId="urn:microsoft.com/office/officeart/2005/8/layout/matrix2"/>
    <dgm:cxn modelId="{1CA22BCE-DAE4-402A-9D80-B599782975C6}" srcId="{F856176E-5FCB-49C9-AEC5-6C57DD718544}" destId="{E37C6505-9F34-47B9-8631-F4BF72D356B5}" srcOrd="1" destOrd="0" parTransId="{EE923AA6-25E8-4ED9-9080-D4873E7DEAA2}" sibTransId="{10263288-2FD5-48CC-83BA-0164C4637ECB}"/>
    <dgm:cxn modelId="{53D0A3D0-CAB1-49AB-8EE1-1FCB9239FEAA}" type="presOf" srcId="{897610A9-4865-4AF4-8CDC-AFF6B23B8FDC}" destId="{E9A44F18-DC90-4CB7-B9DB-A0B26A82BE54}" srcOrd="0" destOrd="2" presId="urn:microsoft.com/office/officeart/2005/8/layout/matrix2"/>
    <dgm:cxn modelId="{4AF585D8-5491-42AC-AEFD-1D15D9B22469}" srcId="{F856176E-5FCB-49C9-AEC5-6C57DD718544}" destId="{168A6281-A3BB-4C00-B5B5-2B9EA973EA38}" srcOrd="0" destOrd="0" parTransId="{A079CB70-B9F8-420C-ABF7-72787EC34E90}" sibTransId="{65272439-567A-4F03-88F2-5448F68F3277}"/>
    <dgm:cxn modelId="{8821DAE7-3A0C-45B3-B11D-051A680DFF25}" srcId="{168A6281-A3BB-4C00-B5B5-2B9EA973EA38}" destId="{DC50FE61-30B5-49D9-BAED-5C31ED360DDC}" srcOrd="2" destOrd="0" parTransId="{C0D25739-94B7-4308-B645-05000EC55EEB}" sibTransId="{8E80F05D-C526-403E-9CBD-0E948024D3DE}"/>
    <dgm:cxn modelId="{E59B61EC-5837-4732-A56B-3349C631508E}" srcId="{F856176E-5FCB-49C9-AEC5-6C57DD718544}" destId="{EAB617A9-21F0-4D13-8CFB-5AFB2B217CD6}" srcOrd="3" destOrd="0" parTransId="{B0105921-66EC-47BF-AE40-7381FA53C670}" sibTransId="{57E8786C-9426-4A36-B432-2A2FAD90F2CD}"/>
    <dgm:cxn modelId="{4DF685F2-3673-4E10-908B-953D0E722D62}" type="presOf" srcId="{E37C6505-9F34-47B9-8631-F4BF72D356B5}" destId="{E4839D26-4F96-4390-9606-760C497BC4ED}" srcOrd="0" destOrd="0" presId="urn:microsoft.com/office/officeart/2005/8/layout/matrix2"/>
    <dgm:cxn modelId="{A316B5BD-2485-4B0D-A6AF-0A37203C778A}" type="presParOf" srcId="{7DD3B6A9-E2FA-4867-9AD1-CD6DD11369A4}" destId="{7E536758-8143-4F60-A3CF-BCB6FAAAD829}" srcOrd="0" destOrd="0" presId="urn:microsoft.com/office/officeart/2005/8/layout/matrix2"/>
    <dgm:cxn modelId="{0F62C8A3-CCEC-4413-BC6C-B35F731211D5}" type="presParOf" srcId="{7DD3B6A9-E2FA-4867-9AD1-CD6DD11369A4}" destId="{E9A44F18-DC90-4CB7-B9DB-A0B26A82BE54}" srcOrd="1" destOrd="0" presId="urn:microsoft.com/office/officeart/2005/8/layout/matrix2"/>
    <dgm:cxn modelId="{78F54F9E-FA8C-4678-ADCB-F07F5989BE32}" type="presParOf" srcId="{7DD3B6A9-E2FA-4867-9AD1-CD6DD11369A4}" destId="{E4839D26-4F96-4390-9606-760C497BC4ED}" srcOrd="2" destOrd="0" presId="urn:microsoft.com/office/officeart/2005/8/layout/matrix2"/>
    <dgm:cxn modelId="{008FD858-0541-4DC2-84F5-280BCB1869F8}" type="presParOf" srcId="{7DD3B6A9-E2FA-4867-9AD1-CD6DD11369A4}" destId="{81BBF4A9-4E06-4051-AAFD-2179AED1D646}" srcOrd="3" destOrd="0" presId="urn:microsoft.com/office/officeart/2005/8/layout/matrix2"/>
    <dgm:cxn modelId="{2D31A2F7-ACED-4054-8FFE-64AB85D46AB5}" type="presParOf" srcId="{7DD3B6A9-E2FA-4867-9AD1-CD6DD11369A4}" destId="{83A2174D-8ECE-479F-B06F-F0CEBA21F1C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06DC6D1-F533-4140-BABB-FCDBA6C218A9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00405B3-9C45-4B1D-9C80-44CADB1DFCBA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Start a new capture</a:t>
          </a:r>
          <a:endParaRPr lang="en-IN" sz="1800" dirty="0">
            <a:solidFill>
              <a:schemeClr val="tx1"/>
            </a:solidFill>
          </a:endParaRPr>
        </a:p>
      </dgm:t>
    </dgm:pt>
    <dgm:pt modelId="{D91EE025-2DA7-4FA4-AE91-D318DC5B6519}" type="parTrans" cxnId="{FE793231-4123-4DB6-A2F1-6B056DFB587F}">
      <dgm:prSet/>
      <dgm:spPr/>
      <dgm:t>
        <a:bodyPr/>
        <a:lstStyle/>
        <a:p>
          <a:endParaRPr lang="en-IN"/>
        </a:p>
      </dgm:t>
    </dgm:pt>
    <dgm:pt modelId="{808002B7-A6BA-4440-BB15-A71756A2AD38}" type="sibTrans" cxnId="{FE793231-4123-4DB6-A2F1-6B056DFB587F}">
      <dgm:prSet/>
      <dgm:spPr/>
      <dgm:t>
        <a:bodyPr/>
        <a:lstStyle/>
        <a:p>
          <a:endParaRPr lang="en-IN"/>
        </a:p>
      </dgm:t>
    </dgm:pt>
    <dgm:pt modelId="{C73D6E87-CC4F-4E97-B89F-04B121C2EF40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Open ipaddress.com/search/</a:t>
          </a:r>
          <a:endParaRPr lang="en-IN" sz="1800" dirty="0">
            <a:solidFill>
              <a:schemeClr val="tx1"/>
            </a:solidFill>
          </a:endParaRPr>
        </a:p>
      </dgm:t>
    </dgm:pt>
    <dgm:pt modelId="{9CED0B08-B69F-4254-B131-05114AC72B9F}" type="parTrans" cxnId="{477D5C74-1269-4AA4-B7E2-5DBECD283259}">
      <dgm:prSet/>
      <dgm:spPr/>
      <dgm:t>
        <a:bodyPr/>
        <a:lstStyle/>
        <a:p>
          <a:endParaRPr lang="en-IN"/>
        </a:p>
      </dgm:t>
    </dgm:pt>
    <dgm:pt modelId="{36A599BA-AE32-4390-92D7-07F706140AC7}" type="sibTrans" cxnId="{477D5C74-1269-4AA4-B7E2-5DBECD283259}">
      <dgm:prSet/>
      <dgm:spPr/>
      <dgm:t>
        <a:bodyPr/>
        <a:lstStyle/>
        <a:p>
          <a:endParaRPr lang="en-IN"/>
        </a:p>
      </dgm:t>
    </dgm:pt>
    <dgm:pt modelId="{AE0F1172-4350-417E-B334-DBAE09BB84CB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Type destination found above (2.88.12.41) &amp; press lookup</a:t>
          </a:r>
          <a:endParaRPr lang="en-IN" sz="1800" dirty="0">
            <a:solidFill>
              <a:schemeClr val="tx1"/>
            </a:solidFill>
          </a:endParaRPr>
        </a:p>
      </dgm:t>
    </dgm:pt>
    <dgm:pt modelId="{AEF8E72E-FA3B-4D7E-AF1C-B5FA909E918B}" type="parTrans" cxnId="{87436D6B-8CFB-4B87-9BD7-B0284268ADF7}">
      <dgm:prSet/>
      <dgm:spPr/>
      <dgm:t>
        <a:bodyPr/>
        <a:lstStyle/>
        <a:p>
          <a:endParaRPr lang="en-IN"/>
        </a:p>
      </dgm:t>
    </dgm:pt>
    <dgm:pt modelId="{799AB734-B1E8-4CC8-88B4-A149B191013F}" type="sibTrans" cxnId="{87436D6B-8CFB-4B87-9BD7-B0284268ADF7}">
      <dgm:prSet/>
      <dgm:spPr/>
      <dgm:t>
        <a:bodyPr/>
        <a:lstStyle/>
        <a:p>
          <a:endParaRPr lang="en-IN"/>
        </a:p>
      </dgm:t>
    </dgm:pt>
    <dgm:pt modelId="{9111E17E-A95E-43B4-9DC7-500A046B8357}">
      <dgm:prSet custT="1"/>
      <dgm:spPr/>
      <dgm:t>
        <a:bodyPr/>
        <a:lstStyle/>
        <a:p>
          <a:r>
            <a:rPr lang="en-US" sz="1800" dirty="0">
              <a:solidFill>
                <a:schemeClr val="tx1"/>
              </a:solidFill>
            </a:rPr>
            <a:t>This provides destination country e.g. “Saudi Arabia”, Administrative contact &amp; other details</a:t>
          </a:r>
          <a:endParaRPr lang="en-IN" sz="1800" dirty="0">
            <a:solidFill>
              <a:schemeClr val="tx1"/>
            </a:solidFill>
          </a:endParaRPr>
        </a:p>
      </dgm:t>
    </dgm:pt>
    <dgm:pt modelId="{81220934-BD22-4150-A337-F3EA653636C8}" type="parTrans" cxnId="{A916491E-E37D-4920-B394-159750814BE7}">
      <dgm:prSet/>
      <dgm:spPr/>
      <dgm:t>
        <a:bodyPr/>
        <a:lstStyle/>
        <a:p>
          <a:endParaRPr lang="en-IN"/>
        </a:p>
      </dgm:t>
    </dgm:pt>
    <dgm:pt modelId="{623B1387-0C1F-4B36-B8F5-1A318E694E47}" type="sibTrans" cxnId="{A916491E-E37D-4920-B394-159750814BE7}">
      <dgm:prSet/>
      <dgm:spPr/>
      <dgm:t>
        <a:bodyPr/>
        <a:lstStyle/>
        <a:p>
          <a:endParaRPr lang="en-IN"/>
        </a:p>
      </dgm:t>
    </dgm:pt>
    <dgm:pt modelId="{5FE3285F-6895-4962-8B99-E65AEB2903DF}" type="pres">
      <dgm:prSet presAssocID="{906DC6D1-F533-4140-BABB-FCDBA6C218A9}" presName="CompostProcess" presStyleCnt="0">
        <dgm:presLayoutVars>
          <dgm:dir/>
          <dgm:resizeHandles val="exact"/>
        </dgm:presLayoutVars>
      </dgm:prSet>
      <dgm:spPr/>
    </dgm:pt>
    <dgm:pt modelId="{9DB4502B-947F-48B4-BEB9-7F1B946898DC}" type="pres">
      <dgm:prSet presAssocID="{906DC6D1-F533-4140-BABB-FCDBA6C218A9}" presName="arrow" presStyleLbl="bgShp" presStyleIdx="0" presStyleCnt="1"/>
      <dgm:spPr/>
    </dgm:pt>
    <dgm:pt modelId="{212229C8-633F-4040-8463-504C18CB61FC}" type="pres">
      <dgm:prSet presAssocID="{906DC6D1-F533-4140-BABB-FCDBA6C218A9}" presName="linearProcess" presStyleCnt="0"/>
      <dgm:spPr/>
    </dgm:pt>
    <dgm:pt modelId="{55C93215-0A24-458C-AF40-E93FA078DEC2}" type="pres">
      <dgm:prSet presAssocID="{F00405B3-9C45-4B1D-9C80-44CADB1DFCBA}" presName="textNode" presStyleLbl="node1" presStyleIdx="0" presStyleCnt="4">
        <dgm:presLayoutVars>
          <dgm:bulletEnabled val="1"/>
        </dgm:presLayoutVars>
      </dgm:prSet>
      <dgm:spPr/>
    </dgm:pt>
    <dgm:pt modelId="{5CBEDF4C-5C5D-4223-B274-1887B91159E0}" type="pres">
      <dgm:prSet presAssocID="{808002B7-A6BA-4440-BB15-A71756A2AD38}" presName="sibTrans" presStyleCnt="0"/>
      <dgm:spPr/>
    </dgm:pt>
    <dgm:pt modelId="{EEFEFAC3-C311-4B2D-946C-0FF4A850752E}" type="pres">
      <dgm:prSet presAssocID="{C73D6E87-CC4F-4E97-B89F-04B121C2EF40}" presName="textNode" presStyleLbl="node1" presStyleIdx="1" presStyleCnt="4">
        <dgm:presLayoutVars>
          <dgm:bulletEnabled val="1"/>
        </dgm:presLayoutVars>
      </dgm:prSet>
      <dgm:spPr/>
    </dgm:pt>
    <dgm:pt modelId="{707AA688-A85B-45D1-8311-1555DC1AB19D}" type="pres">
      <dgm:prSet presAssocID="{36A599BA-AE32-4390-92D7-07F706140AC7}" presName="sibTrans" presStyleCnt="0"/>
      <dgm:spPr/>
    </dgm:pt>
    <dgm:pt modelId="{6438BD90-B483-4B90-8478-9E0A3115FE61}" type="pres">
      <dgm:prSet presAssocID="{AE0F1172-4350-417E-B334-DBAE09BB84CB}" presName="textNode" presStyleLbl="node1" presStyleIdx="2" presStyleCnt="4">
        <dgm:presLayoutVars>
          <dgm:bulletEnabled val="1"/>
        </dgm:presLayoutVars>
      </dgm:prSet>
      <dgm:spPr/>
    </dgm:pt>
    <dgm:pt modelId="{413102A8-4F8F-49D3-8728-9F42C6543A72}" type="pres">
      <dgm:prSet presAssocID="{799AB734-B1E8-4CC8-88B4-A149B191013F}" presName="sibTrans" presStyleCnt="0"/>
      <dgm:spPr/>
    </dgm:pt>
    <dgm:pt modelId="{2DB4C414-5137-4232-8122-12204E3C6B7E}" type="pres">
      <dgm:prSet presAssocID="{9111E17E-A95E-43B4-9DC7-500A046B8357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916491E-E37D-4920-B394-159750814BE7}" srcId="{906DC6D1-F533-4140-BABB-FCDBA6C218A9}" destId="{9111E17E-A95E-43B4-9DC7-500A046B8357}" srcOrd="3" destOrd="0" parTransId="{81220934-BD22-4150-A337-F3EA653636C8}" sibTransId="{623B1387-0C1F-4B36-B8F5-1A318E694E47}"/>
    <dgm:cxn modelId="{FE793231-4123-4DB6-A2F1-6B056DFB587F}" srcId="{906DC6D1-F533-4140-BABB-FCDBA6C218A9}" destId="{F00405B3-9C45-4B1D-9C80-44CADB1DFCBA}" srcOrd="0" destOrd="0" parTransId="{D91EE025-2DA7-4FA4-AE91-D318DC5B6519}" sibTransId="{808002B7-A6BA-4440-BB15-A71756A2AD38}"/>
    <dgm:cxn modelId="{0C922545-698D-47C5-9282-8BFE172F244D}" type="presOf" srcId="{F00405B3-9C45-4B1D-9C80-44CADB1DFCBA}" destId="{55C93215-0A24-458C-AF40-E93FA078DEC2}" srcOrd="0" destOrd="0" presId="urn:microsoft.com/office/officeart/2005/8/layout/hProcess9"/>
    <dgm:cxn modelId="{87436D6B-8CFB-4B87-9BD7-B0284268ADF7}" srcId="{906DC6D1-F533-4140-BABB-FCDBA6C218A9}" destId="{AE0F1172-4350-417E-B334-DBAE09BB84CB}" srcOrd="2" destOrd="0" parTransId="{AEF8E72E-FA3B-4D7E-AF1C-B5FA909E918B}" sibTransId="{799AB734-B1E8-4CC8-88B4-A149B191013F}"/>
    <dgm:cxn modelId="{5205A76D-EF5B-43E7-B3A3-3123B2E8AB78}" type="presOf" srcId="{C73D6E87-CC4F-4E97-B89F-04B121C2EF40}" destId="{EEFEFAC3-C311-4B2D-946C-0FF4A850752E}" srcOrd="0" destOrd="0" presId="urn:microsoft.com/office/officeart/2005/8/layout/hProcess9"/>
    <dgm:cxn modelId="{477D5C74-1269-4AA4-B7E2-5DBECD283259}" srcId="{906DC6D1-F533-4140-BABB-FCDBA6C218A9}" destId="{C73D6E87-CC4F-4E97-B89F-04B121C2EF40}" srcOrd="1" destOrd="0" parTransId="{9CED0B08-B69F-4254-B131-05114AC72B9F}" sibTransId="{36A599BA-AE32-4390-92D7-07F706140AC7}"/>
    <dgm:cxn modelId="{3B9A75BE-0D41-46CB-826E-FE36E7FEE9C3}" type="presOf" srcId="{9111E17E-A95E-43B4-9DC7-500A046B8357}" destId="{2DB4C414-5137-4232-8122-12204E3C6B7E}" srcOrd="0" destOrd="0" presId="urn:microsoft.com/office/officeart/2005/8/layout/hProcess9"/>
    <dgm:cxn modelId="{C0A8BFC1-1327-439C-8E3E-10F0706B71CC}" type="presOf" srcId="{906DC6D1-F533-4140-BABB-FCDBA6C218A9}" destId="{5FE3285F-6895-4962-8B99-E65AEB2903DF}" srcOrd="0" destOrd="0" presId="urn:microsoft.com/office/officeart/2005/8/layout/hProcess9"/>
    <dgm:cxn modelId="{042A3FD6-B3A6-47C0-B3DB-5278F2419AC6}" type="presOf" srcId="{AE0F1172-4350-417E-B334-DBAE09BB84CB}" destId="{6438BD90-B483-4B90-8478-9E0A3115FE61}" srcOrd="0" destOrd="0" presId="urn:microsoft.com/office/officeart/2005/8/layout/hProcess9"/>
    <dgm:cxn modelId="{56999864-258B-47EF-89E0-242C6C47AB09}" type="presParOf" srcId="{5FE3285F-6895-4962-8B99-E65AEB2903DF}" destId="{9DB4502B-947F-48B4-BEB9-7F1B946898DC}" srcOrd="0" destOrd="0" presId="urn:microsoft.com/office/officeart/2005/8/layout/hProcess9"/>
    <dgm:cxn modelId="{1F478C4B-4DED-4836-A6F6-6E47CAAF3B59}" type="presParOf" srcId="{5FE3285F-6895-4962-8B99-E65AEB2903DF}" destId="{212229C8-633F-4040-8463-504C18CB61FC}" srcOrd="1" destOrd="0" presId="urn:microsoft.com/office/officeart/2005/8/layout/hProcess9"/>
    <dgm:cxn modelId="{2D671CD4-148C-4028-A97B-52209E6062FE}" type="presParOf" srcId="{212229C8-633F-4040-8463-504C18CB61FC}" destId="{55C93215-0A24-458C-AF40-E93FA078DEC2}" srcOrd="0" destOrd="0" presId="urn:microsoft.com/office/officeart/2005/8/layout/hProcess9"/>
    <dgm:cxn modelId="{17C2A6F7-A234-4397-B866-CF15470FED32}" type="presParOf" srcId="{212229C8-633F-4040-8463-504C18CB61FC}" destId="{5CBEDF4C-5C5D-4223-B274-1887B91159E0}" srcOrd="1" destOrd="0" presId="urn:microsoft.com/office/officeart/2005/8/layout/hProcess9"/>
    <dgm:cxn modelId="{FBB60092-0EE5-4F36-B03F-A336C3777558}" type="presParOf" srcId="{212229C8-633F-4040-8463-504C18CB61FC}" destId="{EEFEFAC3-C311-4B2D-946C-0FF4A850752E}" srcOrd="2" destOrd="0" presId="urn:microsoft.com/office/officeart/2005/8/layout/hProcess9"/>
    <dgm:cxn modelId="{40C63DB3-9B05-416A-8A3E-1D1E07F03C62}" type="presParOf" srcId="{212229C8-633F-4040-8463-504C18CB61FC}" destId="{707AA688-A85B-45D1-8311-1555DC1AB19D}" srcOrd="3" destOrd="0" presId="urn:microsoft.com/office/officeart/2005/8/layout/hProcess9"/>
    <dgm:cxn modelId="{CA209377-2B54-4F88-A5E4-95BE1BEB7A50}" type="presParOf" srcId="{212229C8-633F-4040-8463-504C18CB61FC}" destId="{6438BD90-B483-4B90-8478-9E0A3115FE61}" srcOrd="4" destOrd="0" presId="urn:microsoft.com/office/officeart/2005/8/layout/hProcess9"/>
    <dgm:cxn modelId="{42681859-45EF-414F-927B-A00C4F847602}" type="presParOf" srcId="{212229C8-633F-4040-8463-504C18CB61FC}" destId="{413102A8-4F8F-49D3-8728-9F42C6543A72}" srcOrd="5" destOrd="0" presId="urn:microsoft.com/office/officeart/2005/8/layout/hProcess9"/>
    <dgm:cxn modelId="{9AF17762-26B7-42A8-9AE0-4567073A0C35}" type="presParOf" srcId="{212229C8-633F-4040-8463-504C18CB61FC}" destId="{2DB4C414-5137-4232-8122-12204E3C6B7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F36E34-BFAB-41B9-B261-EBBFD991717E}" type="doc">
      <dgm:prSet loTypeId="urn:microsoft.com/office/officeart/2005/8/layout/orgChart1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FFE4EB94-1600-4276-BC08-E4557D4BF678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Another type of scanning </a:t>
          </a:r>
        </a:p>
      </dgm:t>
    </dgm:pt>
    <dgm:pt modelId="{8AEFC12C-D58E-4307-B4C1-26377E0B6219}" type="parTrans" cxnId="{95EF6C45-A300-41EF-959D-99E37B2D75A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C542CB3-5D5F-4A41-B1CF-A2ED589DE3C4}" type="sibTrans" cxnId="{95EF6C45-A300-41EF-959D-99E37B2D75A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E08C365-9399-4C95-9F25-169C572F4F08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Scan network to </a:t>
          </a:r>
          <a:r>
            <a:rPr lang="en-IN" sz="1800" b="1" dirty="0">
              <a:solidFill>
                <a:schemeClr val="tx1"/>
              </a:solidFill>
            </a:rPr>
            <a:t>extract information</a:t>
          </a:r>
          <a:endParaRPr lang="en-IN" sz="1800" dirty="0">
            <a:solidFill>
              <a:schemeClr val="tx1"/>
            </a:solidFill>
          </a:endParaRPr>
        </a:p>
      </dgm:t>
    </dgm:pt>
    <dgm:pt modelId="{E69DEEC2-6327-4E5F-9512-29EB79FAE09C}" type="parTrans" cxnId="{304E6B1D-963E-4B36-B560-37AC5C35E5D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625CB05-B15F-4F91-8661-22720F74BCF1}" type="sibTrans" cxnId="{304E6B1D-963E-4B36-B560-37AC5C35E5D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33999E0-5F60-4AB2-A832-DF27D489B9A5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Web link</a:t>
          </a:r>
          <a:endParaRPr lang="en-IN" sz="2000" dirty="0">
            <a:solidFill>
              <a:schemeClr val="tx1"/>
            </a:solidFill>
          </a:endParaRPr>
        </a:p>
      </dgm:t>
    </dgm:pt>
    <dgm:pt modelId="{73EC6E10-C712-4A7E-B08C-0F07C88B0DCE}" type="parTrans" cxnId="{EA0CF129-1DC2-4DFF-A77C-93BDD8A35B2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65E5827-A920-4DC5-8D81-69E03BA0FB83}" type="sibTrans" cxnId="{EA0CF129-1DC2-4DFF-A77C-93BDD8A35B2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7CE5132C-AB41-41E1-82CD-11E9CCB07F5C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Source IP</a:t>
          </a:r>
          <a:endParaRPr lang="en-IN" sz="2000" dirty="0">
            <a:solidFill>
              <a:schemeClr val="tx1"/>
            </a:solidFill>
          </a:endParaRPr>
        </a:p>
      </dgm:t>
    </dgm:pt>
    <dgm:pt modelId="{22668C90-38B1-43F2-961F-0A00FE24840F}" type="parTrans" cxnId="{48BB3E8A-1172-4436-8715-7A4A9D5D70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95D151F-A0E5-4DD0-B467-A283D283E27B}" type="sibTrans" cxnId="{48BB3E8A-1172-4436-8715-7A4A9D5D707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25316D5-0A0E-4D1A-A4F2-FE527F223459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Destination IP</a:t>
          </a:r>
          <a:endParaRPr lang="en-IN" sz="2000" dirty="0">
            <a:solidFill>
              <a:schemeClr val="tx1"/>
            </a:solidFill>
          </a:endParaRPr>
        </a:p>
      </dgm:t>
    </dgm:pt>
    <dgm:pt modelId="{50E41D48-A21A-4C1C-878D-BD463306FC12}" type="parTrans" cxnId="{87524F19-1726-4DCF-AABD-B5F84284FD9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D240BBE-92EF-4ABE-91B2-3B4ACA0DA8B6}" type="sibTrans" cxnId="{87524F19-1726-4DCF-AABD-B5F84284FD9A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DC3E3A4-7BE6-4754-8CDC-8A77A3FB1E0D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usernames</a:t>
          </a:r>
          <a:endParaRPr lang="en-IN" sz="2000" dirty="0">
            <a:solidFill>
              <a:schemeClr val="tx1"/>
            </a:solidFill>
          </a:endParaRPr>
        </a:p>
      </dgm:t>
    </dgm:pt>
    <dgm:pt modelId="{871907E3-9741-42FC-86C5-3EAF6215792D}" type="parTrans" cxnId="{2034CC79-C396-4A8E-9BFA-ADAB62DD91B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E58FEBC-725D-4CB8-A6DE-818F134C5E55}" type="sibTrans" cxnId="{2034CC79-C396-4A8E-9BFA-ADAB62DD91B0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3978771-2A6F-41A6-8229-6F852D4197AA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Passwords</a:t>
          </a:r>
          <a:endParaRPr lang="en-IN" sz="2000" dirty="0">
            <a:solidFill>
              <a:schemeClr val="tx1"/>
            </a:solidFill>
          </a:endParaRPr>
        </a:p>
      </dgm:t>
    </dgm:pt>
    <dgm:pt modelId="{B43501DB-226E-498F-8C1F-62BD50BCDC3E}" type="parTrans" cxnId="{47FEF0B5-1F66-46CF-A119-BFEDFAEE3AC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C2EFCBE2-BED5-428B-BB11-68059B0A3A75}" type="sibTrans" cxnId="{47FEF0B5-1F66-46CF-A119-BFEDFAEE3AC1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6793574-EC58-4047-8497-1DAEE649823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Can be done by sniffing packets</a:t>
          </a:r>
        </a:p>
      </dgm:t>
    </dgm:pt>
    <dgm:pt modelId="{95897D7E-E1A9-44E3-91DD-7C98C5B6E463}" type="parTrans" cxnId="{92E6A1F8-DEC7-49F6-8B7F-BB7BD42FBFB7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DAB93FA-80B1-4123-91F0-691C5CAFF79C}" type="sibTrans" cxnId="{92E6A1F8-DEC7-49F6-8B7F-BB7BD42FBFB7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F5B72BD1-787F-432C-9DF4-D53BD7AD955B}">
      <dgm:prSet/>
      <dgm:spPr/>
      <dgm:t>
        <a:bodyPr/>
        <a:lstStyle/>
        <a:p>
          <a:r>
            <a:rPr lang="en-IN" b="1" dirty="0"/>
            <a:t>If Using Same credentials for other sites like LinkedIn, Twitter, etc</a:t>
          </a:r>
          <a:endParaRPr lang="en-IN" dirty="0">
            <a:solidFill>
              <a:schemeClr val="tx1"/>
            </a:solidFill>
          </a:endParaRPr>
        </a:p>
      </dgm:t>
    </dgm:pt>
    <dgm:pt modelId="{2E4207F3-A3DA-467A-B90A-331387FA5510}" type="parTrans" cxnId="{1596EA2A-0BEC-4153-8BCA-7607CCC2E4E0}">
      <dgm:prSet/>
      <dgm:spPr/>
      <dgm:t>
        <a:bodyPr/>
        <a:lstStyle/>
        <a:p>
          <a:endParaRPr lang="en-IN"/>
        </a:p>
      </dgm:t>
    </dgm:pt>
    <dgm:pt modelId="{ACF6E48A-82EB-4EBB-9E90-8DD2E7D94B5E}" type="sibTrans" cxnId="{1596EA2A-0BEC-4153-8BCA-7607CCC2E4E0}">
      <dgm:prSet/>
      <dgm:spPr/>
      <dgm:t>
        <a:bodyPr/>
        <a:lstStyle/>
        <a:p>
          <a:endParaRPr lang="en-IN"/>
        </a:p>
      </dgm:t>
    </dgm:pt>
    <dgm:pt modelId="{E12E997F-DAA1-49A8-981C-89B71BDC7FA4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Cookies</a:t>
          </a:r>
        </a:p>
      </dgm:t>
    </dgm:pt>
    <dgm:pt modelId="{4B18383C-4DEC-43D4-B32B-7E975FF393BF}" type="parTrans" cxnId="{FCD6F971-F6E7-43CB-925D-F2765689A12E}">
      <dgm:prSet/>
      <dgm:spPr/>
      <dgm:t>
        <a:bodyPr/>
        <a:lstStyle/>
        <a:p>
          <a:endParaRPr lang="en-IN"/>
        </a:p>
      </dgm:t>
    </dgm:pt>
    <dgm:pt modelId="{4B62A878-B9DE-4B5E-BD95-F59386396EDB}" type="sibTrans" cxnId="{FCD6F971-F6E7-43CB-925D-F2765689A12E}">
      <dgm:prSet/>
      <dgm:spPr/>
      <dgm:t>
        <a:bodyPr/>
        <a:lstStyle/>
        <a:p>
          <a:endParaRPr lang="en-IN"/>
        </a:p>
      </dgm:t>
    </dgm:pt>
    <dgm:pt modelId="{92651935-AB2B-4CE2-A3A8-2C656165CE3D}" type="pres">
      <dgm:prSet presAssocID="{4FF36E34-BFAB-41B9-B261-EBBFD991717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401B8E7-9434-4431-8E7C-574C4B3A8250}" type="pres">
      <dgm:prSet presAssocID="{FFE4EB94-1600-4276-BC08-E4557D4BF678}" presName="hierRoot1" presStyleCnt="0">
        <dgm:presLayoutVars>
          <dgm:hierBranch val="init"/>
        </dgm:presLayoutVars>
      </dgm:prSet>
      <dgm:spPr/>
    </dgm:pt>
    <dgm:pt modelId="{13030C87-E242-4FB2-8369-D9150AB79D76}" type="pres">
      <dgm:prSet presAssocID="{FFE4EB94-1600-4276-BC08-E4557D4BF678}" presName="rootComposite1" presStyleCnt="0"/>
      <dgm:spPr/>
    </dgm:pt>
    <dgm:pt modelId="{B89EE1BD-6AB9-4413-991A-1075CF1A7091}" type="pres">
      <dgm:prSet presAssocID="{FFE4EB94-1600-4276-BC08-E4557D4BF678}" presName="rootText1" presStyleLbl="node0" presStyleIdx="0" presStyleCnt="3" custScaleX="191174" custScaleY="52706">
        <dgm:presLayoutVars>
          <dgm:chPref val="3"/>
        </dgm:presLayoutVars>
      </dgm:prSet>
      <dgm:spPr/>
    </dgm:pt>
    <dgm:pt modelId="{8C11FF84-0612-4BA0-AB75-0C1EFBC89B6D}" type="pres">
      <dgm:prSet presAssocID="{FFE4EB94-1600-4276-BC08-E4557D4BF678}" presName="rootConnector1" presStyleLbl="node1" presStyleIdx="0" presStyleCnt="0"/>
      <dgm:spPr/>
    </dgm:pt>
    <dgm:pt modelId="{4FECEA9F-BE5A-4E23-8929-D92D7E34D8AF}" type="pres">
      <dgm:prSet presAssocID="{FFE4EB94-1600-4276-BC08-E4557D4BF678}" presName="hierChild2" presStyleCnt="0"/>
      <dgm:spPr/>
    </dgm:pt>
    <dgm:pt modelId="{EEDC2322-7DC3-4C12-9249-C7AB82532940}" type="pres">
      <dgm:prSet presAssocID="{FFE4EB94-1600-4276-BC08-E4557D4BF678}" presName="hierChild3" presStyleCnt="0"/>
      <dgm:spPr/>
    </dgm:pt>
    <dgm:pt modelId="{EA42AB8D-ECE9-46B1-9185-0593235A2BCE}" type="pres">
      <dgm:prSet presAssocID="{6E08C365-9399-4C95-9F25-169C572F4F08}" presName="hierRoot1" presStyleCnt="0">
        <dgm:presLayoutVars>
          <dgm:hierBranch val="init"/>
        </dgm:presLayoutVars>
      </dgm:prSet>
      <dgm:spPr/>
    </dgm:pt>
    <dgm:pt modelId="{55BD8036-CAD4-4AA4-AEF6-8C25B31BFC80}" type="pres">
      <dgm:prSet presAssocID="{6E08C365-9399-4C95-9F25-169C572F4F08}" presName="rootComposite1" presStyleCnt="0"/>
      <dgm:spPr/>
    </dgm:pt>
    <dgm:pt modelId="{3277644F-83DB-4113-9B89-B61AD736665C}" type="pres">
      <dgm:prSet presAssocID="{6E08C365-9399-4C95-9F25-169C572F4F08}" presName="rootText1" presStyleLbl="node0" presStyleIdx="1" presStyleCnt="3" custScaleX="132792" custScaleY="206894">
        <dgm:presLayoutVars>
          <dgm:chPref val="3"/>
        </dgm:presLayoutVars>
      </dgm:prSet>
      <dgm:spPr/>
    </dgm:pt>
    <dgm:pt modelId="{5E38EDAB-E23B-477D-A32A-AF4A40F837E0}" type="pres">
      <dgm:prSet presAssocID="{6E08C365-9399-4C95-9F25-169C572F4F08}" presName="rootConnector1" presStyleLbl="node1" presStyleIdx="0" presStyleCnt="0"/>
      <dgm:spPr/>
    </dgm:pt>
    <dgm:pt modelId="{AA78F58E-7FF8-449D-94BC-B0E5D30CBE37}" type="pres">
      <dgm:prSet presAssocID="{6E08C365-9399-4C95-9F25-169C572F4F08}" presName="hierChild2" presStyleCnt="0"/>
      <dgm:spPr/>
    </dgm:pt>
    <dgm:pt modelId="{BE57C958-EE32-4DED-AF34-CFF1F92A8C48}" type="pres">
      <dgm:prSet presAssocID="{73EC6E10-C712-4A7E-B08C-0F07C88B0DCE}" presName="Name37" presStyleLbl="parChTrans1D2" presStyleIdx="0" presStyleCnt="6"/>
      <dgm:spPr/>
    </dgm:pt>
    <dgm:pt modelId="{D3C88631-AEFA-46A3-A874-D91C3604A1C1}" type="pres">
      <dgm:prSet presAssocID="{633999E0-5F60-4AB2-A832-DF27D489B9A5}" presName="hierRoot2" presStyleCnt="0">
        <dgm:presLayoutVars>
          <dgm:hierBranch val="init"/>
        </dgm:presLayoutVars>
      </dgm:prSet>
      <dgm:spPr/>
    </dgm:pt>
    <dgm:pt modelId="{7CC35957-3354-4A16-BFE5-E588D88D0785}" type="pres">
      <dgm:prSet presAssocID="{633999E0-5F60-4AB2-A832-DF27D489B9A5}" presName="rootComposite" presStyleCnt="0"/>
      <dgm:spPr/>
    </dgm:pt>
    <dgm:pt modelId="{85BB21C6-E0F4-4E08-BC6B-5C6C87359E3E}" type="pres">
      <dgm:prSet presAssocID="{633999E0-5F60-4AB2-A832-DF27D489B9A5}" presName="rootText" presStyleLbl="node2" presStyleIdx="0" presStyleCnt="6" custScaleY="173523">
        <dgm:presLayoutVars>
          <dgm:chPref val="3"/>
        </dgm:presLayoutVars>
      </dgm:prSet>
      <dgm:spPr/>
    </dgm:pt>
    <dgm:pt modelId="{C6D2C3CF-82CF-4861-B990-23842D77FC20}" type="pres">
      <dgm:prSet presAssocID="{633999E0-5F60-4AB2-A832-DF27D489B9A5}" presName="rootConnector" presStyleLbl="node2" presStyleIdx="0" presStyleCnt="6"/>
      <dgm:spPr/>
    </dgm:pt>
    <dgm:pt modelId="{34D1A426-4ED0-4576-A125-9F3BEB23BE83}" type="pres">
      <dgm:prSet presAssocID="{633999E0-5F60-4AB2-A832-DF27D489B9A5}" presName="hierChild4" presStyleCnt="0"/>
      <dgm:spPr/>
    </dgm:pt>
    <dgm:pt modelId="{CF72D365-538A-44FD-BC66-F841636719A0}" type="pres">
      <dgm:prSet presAssocID="{633999E0-5F60-4AB2-A832-DF27D489B9A5}" presName="hierChild5" presStyleCnt="0"/>
      <dgm:spPr/>
    </dgm:pt>
    <dgm:pt modelId="{1F402A5D-E53B-43BE-AAFC-96880CBC3E35}" type="pres">
      <dgm:prSet presAssocID="{22668C90-38B1-43F2-961F-0A00FE24840F}" presName="Name37" presStyleLbl="parChTrans1D2" presStyleIdx="1" presStyleCnt="6"/>
      <dgm:spPr/>
    </dgm:pt>
    <dgm:pt modelId="{07D52F95-2208-482F-8AC7-DDEA00A88F14}" type="pres">
      <dgm:prSet presAssocID="{7CE5132C-AB41-41E1-82CD-11E9CCB07F5C}" presName="hierRoot2" presStyleCnt="0">
        <dgm:presLayoutVars>
          <dgm:hierBranch val="init"/>
        </dgm:presLayoutVars>
      </dgm:prSet>
      <dgm:spPr/>
    </dgm:pt>
    <dgm:pt modelId="{847C6B78-A16D-4DA6-99BD-35FB0E4D98C8}" type="pres">
      <dgm:prSet presAssocID="{7CE5132C-AB41-41E1-82CD-11E9CCB07F5C}" presName="rootComposite" presStyleCnt="0"/>
      <dgm:spPr/>
    </dgm:pt>
    <dgm:pt modelId="{C15EBDA3-C981-4252-B852-2752BD14E713}" type="pres">
      <dgm:prSet presAssocID="{7CE5132C-AB41-41E1-82CD-11E9CCB07F5C}" presName="rootText" presStyleLbl="node2" presStyleIdx="1" presStyleCnt="6" custScaleY="173523">
        <dgm:presLayoutVars>
          <dgm:chPref val="3"/>
        </dgm:presLayoutVars>
      </dgm:prSet>
      <dgm:spPr/>
    </dgm:pt>
    <dgm:pt modelId="{1832D798-32BB-4AAE-ACA8-536C45ECD508}" type="pres">
      <dgm:prSet presAssocID="{7CE5132C-AB41-41E1-82CD-11E9CCB07F5C}" presName="rootConnector" presStyleLbl="node2" presStyleIdx="1" presStyleCnt="6"/>
      <dgm:spPr/>
    </dgm:pt>
    <dgm:pt modelId="{B280D3B4-D73B-429F-9805-FFCB38572CE0}" type="pres">
      <dgm:prSet presAssocID="{7CE5132C-AB41-41E1-82CD-11E9CCB07F5C}" presName="hierChild4" presStyleCnt="0"/>
      <dgm:spPr/>
    </dgm:pt>
    <dgm:pt modelId="{4AC5A64A-D766-47A7-AEFD-D7C8201F4C31}" type="pres">
      <dgm:prSet presAssocID="{7CE5132C-AB41-41E1-82CD-11E9CCB07F5C}" presName="hierChild5" presStyleCnt="0"/>
      <dgm:spPr/>
    </dgm:pt>
    <dgm:pt modelId="{81F38929-9DD6-4AD8-86D2-6C25FE57D70E}" type="pres">
      <dgm:prSet presAssocID="{50E41D48-A21A-4C1C-878D-BD463306FC12}" presName="Name37" presStyleLbl="parChTrans1D2" presStyleIdx="2" presStyleCnt="6"/>
      <dgm:spPr/>
    </dgm:pt>
    <dgm:pt modelId="{6F2072AF-875C-4A97-8716-4798F87DE580}" type="pres">
      <dgm:prSet presAssocID="{E25316D5-0A0E-4D1A-A4F2-FE527F223459}" presName="hierRoot2" presStyleCnt="0">
        <dgm:presLayoutVars>
          <dgm:hierBranch val="init"/>
        </dgm:presLayoutVars>
      </dgm:prSet>
      <dgm:spPr/>
    </dgm:pt>
    <dgm:pt modelId="{E3F8A715-D238-4DBB-8B73-F6467E9B04F0}" type="pres">
      <dgm:prSet presAssocID="{E25316D5-0A0E-4D1A-A4F2-FE527F223459}" presName="rootComposite" presStyleCnt="0"/>
      <dgm:spPr/>
    </dgm:pt>
    <dgm:pt modelId="{FBAE4522-6CD8-4CC0-881A-971CC8E20EA8}" type="pres">
      <dgm:prSet presAssocID="{E25316D5-0A0E-4D1A-A4F2-FE527F223459}" presName="rootText" presStyleLbl="node2" presStyleIdx="2" presStyleCnt="6" custScaleY="173523">
        <dgm:presLayoutVars>
          <dgm:chPref val="3"/>
        </dgm:presLayoutVars>
      </dgm:prSet>
      <dgm:spPr/>
    </dgm:pt>
    <dgm:pt modelId="{1F377E63-98A2-41F6-B430-7CC4117FA152}" type="pres">
      <dgm:prSet presAssocID="{E25316D5-0A0E-4D1A-A4F2-FE527F223459}" presName="rootConnector" presStyleLbl="node2" presStyleIdx="2" presStyleCnt="6"/>
      <dgm:spPr/>
    </dgm:pt>
    <dgm:pt modelId="{6B0B1E47-3093-4389-9E26-3FFA1E7FBB9C}" type="pres">
      <dgm:prSet presAssocID="{E25316D5-0A0E-4D1A-A4F2-FE527F223459}" presName="hierChild4" presStyleCnt="0"/>
      <dgm:spPr/>
    </dgm:pt>
    <dgm:pt modelId="{04276676-D946-416F-9C5B-F6A6A7A5A268}" type="pres">
      <dgm:prSet presAssocID="{E25316D5-0A0E-4D1A-A4F2-FE527F223459}" presName="hierChild5" presStyleCnt="0"/>
      <dgm:spPr/>
    </dgm:pt>
    <dgm:pt modelId="{919AD4F2-08C6-4F12-8BF2-68EFF40929C0}" type="pres">
      <dgm:prSet presAssocID="{871907E3-9741-42FC-86C5-3EAF6215792D}" presName="Name37" presStyleLbl="parChTrans1D2" presStyleIdx="3" presStyleCnt="6"/>
      <dgm:spPr/>
    </dgm:pt>
    <dgm:pt modelId="{C8233219-DA42-4378-8E8D-FDA9242E5185}" type="pres">
      <dgm:prSet presAssocID="{8DC3E3A4-7BE6-4754-8CDC-8A77A3FB1E0D}" presName="hierRoot2" presStyleCnt="0">
        <dgm:presLayoutVars>
          <dgm:hierBranch val="init"/>
        </dgm:presLayoutVars>
      </dgm:prSet>
      <dgm:spPr/>
    </dgm:pt>
    <dgm:pt modelId="{4E0CC9C6-24F7-440C-9B2B-6BD861717F8E}" type="pres">
      <dgm:prSet presAssocID="{8DC3E3A4-7BE6-4754-8CDC-8A77A3FB1E0D}" presName="rootComposite" presStyleCnt="0"/>
      <dgm:spPr/>
    </dgm:pt>
    <dgm:pt modelId="{56E48AEF-3F8E-4FF1-9A4A-D12CD00F1E21}" type="pres">
      <dgm:prSet presAssocID="{8DC3E3A4-7BE6-4754-8CDC-8A77A3FB1E0D}" presName="rootText" presStyleLbl="node2" presStyleIdx="3" presStyleCnt="6" custScaleY="173523">
        <dgm:presLayoutVars>
          <dgm:chPref val="3"/>
        </dgm:presLayoutVars>
      </dgm:prSet>
      <dgm:spPr/>
    </dgm:pt>
    <dgm:pt modelId="{440FC7B7-604C-41C1-A427-D37B96B3BF24}" type="pres">
      <dgm:prSet presAssocID="{8DC3E3A4-7BE6-4754-8CDC-8A77A3FB1E0D}" presName="rootConnector" presStyleLbl="node2" presStyleIdx="3" presStyleCnt="6"/>
      <dgm:spPr/>
    </dgm:pt>
    <dgm:pt modelId="{B23BF7E6-88BE-48BB-8B76-CA11C34FE047}" type="pres">
      <dgm:prSet presAssocID="{8DC3E3A4-7BE6-4754-8CDC-8A77A3FB1E0D}" presName="hierChild4" presStyleCnt="0"/>
      <dgm:spPr/>
    </dgm:pt>
    <dgm:pt modelId="{E37C49C7-9F84-4683-9D04-A9EAF41FB05B}" type="pres">
      <dgm:prSet presAssocID="{8DC3E3A4-7BE6-4754-8CDC-8A77A3FB1E0D}" presName="hierChild5" presStyleCnt="0"/>
      <dgm:spPr/>
    </dgm:pt>
    <dgm:pt modelId="{18DD2C7B-2509-4703-AA91-9D1D5C544C7F}" type="pres">
      <dgm:prSet presAssocID="{B43501DB-226E-498F-8C1F-62BD50BCDC3E}" presName="Name37" presStyleLbl="parChTrans1D2" presStyleIdx="4" presStyleCnt="6"/>
      <dgm:spPr/>
    </dgm:pt>
    <dgm:pt modelId="{BDA5D5D5-5DF1-49C4-A593-DC62776852F3}" type="pres">
      <dgm:prSet presAssocID="{83978771-2A6F-41A6-8229-6F852D4197AA}" presName="hierRoot2" presStyleCnt="0">
        <dgm:presLayoutVars>
          <dgm:hierBranch val="init"/>
        </dgm:presLayoutVars>
      </dgm:prSet>
      <dgm:spPr/>
    </dgm:pt>
    <dgm:pt modelId="{D3654C10-442E-46D9-AFA9-8D6B62B69532}" type="pres">
      <dgm:prSet presAssocID="{83978771-2A6F-41A6-8229-6F852D4197AA}" presName="rootComposite" presStyleCnt="0"/>
      <dgm:spPr/>
    </dgm:pt>
    <dgm:pt modelId="{9CE491D9-92C2-430E-A940-30EA4E6E3248}" type="pres">
      <dgm:prSet presAssocID="{83978771-2A6F-41A6-8229-6F852D4197AA}" presName="rootText" presStyleLbl="node2" presStyleIdx="4" presStyleCnt="6" custScaleY="173523">
        <dgm:presLayoutVars>
          <dgm:chPref val="3"/>
        </dgm:presLayoutVars>
      </dgm:prSet>
      <dgm:spPr/>
    </dgm:pt>
    <dgm:pt modelId="{9943D896-9476-4AF0-94D9-C3DA0B9C6CFA}" type="pres">
      <dgm:prSet presAssocID="{83978771-2A6F-41A6-8229-6F852D4197AA}" presName="rootConnector" presStyleLbl="node2" presStyleIdx="4" presStyleCnt="6"/>
      <dgm:spPr/>
    </dgm:pt>
    <dgm:pt modelId="{740A4197-F5D3-42CA-84F7-67FD41B51B02}" type="pres">
      <dgm:prSet presAssocID="{83978771-2A6F-41A6-8229-6F852D4197AA}" presName="hierChild4" presStyleCnt="0"/>
      <dgm:spPr/>
    </dgm:pt>
    <dgm:pt modelId="{A58756ED-180E-441F-BD89-D891A3A33F72}" type="pres">
      <dgm:prSet presAssocID="{2E4207F3-A3DA-467A-B90A-331387FA5510}" presName="Name37" presStyleLbl="parChTrans1D3" presStyleIdx="0" presStyleCnt="1"/>
      <dgm:spPr/>
    </dgm:pt>
    <dgm:pt modelId="{2051E6EC-3A62-4C41-9F6A-8B743C475682}" type="pres">
      <dgm:prSet presAssocID="{F5B72BD1-787F-432C-9DF4-D53BD7AD955B}" presName="hierRoot2" presStyleCnt="0">
        <dgm:presLayoutVars>
          <dgm:hierBranch val="init"/>
        </dgm:presLayoutVars>
      </dgm:prSet>
      <dgm:spPr/>
    </dgm:pt>
    <dgm:pt modelId="{1CCF936C-3614-407E-B939-8A5B8511C7B3}" type="pres">
      <dgm:prSet presAssocID="{F5B72BD1-787F-432C-9DF4-D53BD7AD955B}" presName="rootComposite" presStyleCnt="0"/>
      <dgm:spPr/>
    </dgm:pt>
    <dgm:pt modelId="{58AB27CF-0102-457B-B55C-8687AFF264B0}" type="pres">
      <dgm:prSet presAssocID="{F5B72BD1-787F-432C-9DF4-D53BD7AD955B}" presName="rootText" presStyleLbl="node3" presStyleIdx="0" presStyleCnt="1">
        <dgm:presLayoutVars>
          <dgm:chPref val="3"/>
        </dgm:presLayoutVars>
      </dgm:prSet>
      <dgm:spPr/>
    </dgm:pt>
    <dgm:pt modelId="{74EC6549-004A-4704-865B-B68C6577253A}" type="pres">
      <dgm:prSet presAssocID="{F5B72BD1-787F-432C-9DF4-D53BD7AD955B}" presName="rootConnector" presStyleLbl="node3" presStyleIdx="0" presStyleCnt="1"/>
      <dgm:spPr/>
    </dgm:pt>
    <dgm:pt modelId="{2D79849D-37DF-4F78-8E3E-5ACA3EA68B57}" type="pres">
      <dgm:prSet presAssocID="{F5B72BD1-787F-432C-9DF4-D53BD7AD955B}" presName="hierChild4" presStyleCnt="0"/>
      <dgm:spPr/>
    </dgm:pt>
    <dgm:pt modelId="{233200BE-6F56-4CBB-A6CE-E601CA086CB8}" type="pres">
      <dgm:prSet presAssocID="{F5B72BD1-787F-432C-9DF4-D53BD7AD955B}" presName="hierChild5" presStyleCnt="0"/>
      <dgm:spPr/>
    </dgm:pt>
    <dgm:pt modelId="{EE50283F-A7E0-4E25-B70B-8400ADAE15C3}" type="pres">
      <dgm:prSet presAssocID="{83978771-2A6F-41A6-8229-6F852D4197AA}" presName="hierChild5" presStyleCnt="0"/>
      <dgm:spPr/>
    </dgm:pt>
    <dgm:pt modelId="{94C86D86-3E4A-4E49-8B4B-E811B1E9DCDA}" type="pres">
      <dgm:prSet presAssocID="{4B18383C-4DEC-43D4-B32B-7E975FF393BF}" presName="Name37" presStyleLbl="parChTrans1D2" presStyleIdx="5" presStyleCnt="6"/>
      <dgm:spPr/>
    </dgm:pt>
    <dgm:pt modelId="{68C0EF2E-0D4A-46CB-AAF9-A87CC4002F2A}" type="pres">
      <dgm:prSet presAssocID="{E12E997F-DAA1-49A8-981C-89B71BDC7FA4}" presName="hierRoot2" presStyleCnt="0">
        <dgm:presLayoutVars>
          <dgm:hierBranch val="init"/>
        </dgm:presLayoutVars>
      </dgm:prSet>
      <dgm:spPr/>
    </dgm:pt>
    <dgm:pt modelId="{4B455B9B-434C-446D-95EF-45AEDE32D7BF}" type="pres">
      <dgm:prSet presAssocID="{E12E997F-DAA1-49A8-981C-89B71BDC7FA4}" presName="rootComposite" presStyleCnt="0"/>
      <dgm:spPr/>
    </dgm:pt>
    <dgm:pt modelId="{41913027-339A-44F9-98DC-33FE9893429D}" type="pres">
      <dgm:prSet presAssocID="{E12E997F-DAA1-49A8-981C-89B71BDC7FA4}" presName="rootText" presStyleLbl="node2" presStyleIdx="5" presStyleCnt="6" custScaleY="166856">
        <dgm:presLayoutVars>
          <dgm:chPref val="3"/>
        </dgm:presLayoutVars>
      </dgm:prSet>
      <dgm:spPr/>
    </dgm:pt>
    <dgm:pt modelId="{4EB67498-A284-46A5-A152-09391C51F43E}" type="pres">
      <dgm:prSet presAssocID="{E12E997F-DAA1-49A8-981C-89B71BDC7FA4}" presName="rootConnector" presStyleLbl="node2" presStyleIdx="5" presStyleCnt="6"/>
      <dgm:spPr/>
    </dgm:pt>
    <dgm:pt modelId="{6F391812-D794-4C7F-B3BF-4869DDC11F21}" type="pres">
      <dgm:prSet presAssocID="{E12E997F-DAA1-49A8-981C-89B71BDC7FA4}" presName="hierChild4" presStyleCnt="0"/>
      <dgm:spPr/>
    </dgm:pt>
    <dgm:pt modelId="{183F4929-AB65-4FEC-8832-5AE782F14EC7}" type="pres">
      <dgm:prSet presAssocID="{E12E997F-DAA1-49A8-981C-89B71BDC7FA4}" presName="hierChild5" presStyleCnt="0"/>
      <dgm:spPr/>
    </dgm:pt>
    <dgm:pt modelId="{8192DE9D-99A7-42B4-B80E-9EB7D97C55B8}" type="pres">
      <dgm:prSet presAssocID="{6E08C365-9399-4C95-9F25-169C572F4F08}" presName="hierChild3" presStyleCnt="0"/>
      <dgm:spPr/>
    </dgm:pt>
    <dgm:pt modelId="{920A4F81-5303-47D5-9984-B09B9B7DDC83}" type="pres">
      <dgm:prSet presAssocID="{F6793574-EC58-4047-8497-1DAEE6498232}" presName="hierRoot1" presStyleCnt="0">
        <dgm:presLayoutVars>
          <dgm:hierBranch val="init"/>
        </dgm:presLayoutVars>
      </dgm:prSet>
      <dgm:spPr/>
    </dgm:pt>
    <dgm:pt modelId="{DA706E73-71B0-49A1-BE91-775A950CD858}" type="pres">
      <dgm:prSet presAssocID="{F6793574-EC58-4047-8497-1DAEE6498232}" presName="rootComposite1" presStyleCnt="0"/>
      <dgm:spPr/>
    </dgm:pt>
    <dgm:pt modelId="{584A389F-4A06-46FA-96C8-29F65F312845}" type="pres">
      <dgm:prSet presAssocID="{F6793574-EC58-4047-8497-1DAEE6498232}" presName="rootText1" presStyleLbl="node0" presStyleIdx="2" presStyleCnt="3" custScaleX="184751" custScaleY="55176" custLinFactX="-177171" custLinFactY="200000" custLinFactNeighborX="-200000" custLinFactNeighborY="286366">
        <dgm:presLayoutVars>
          <dgm:chPref val="3"/>
        </dgm:presLayoutVars>
      </dgm:prSet>
      <dgm:spPr/>
    </dgm:pt>
    <dgm:pt modelId="{2E39EA78-EED7-4FF1-AE81-4E77C6751FE3}" type="pres">
      <dgm:prSet presAssocID="{F6793574-EC58-4047-8497-1DAEE6498232}" presName="rootConnector1" presStyleLbl="node1" presStyleIdx="0" presStyleCnt="0"/>
      <dgm:spPr/>
    </dgm:pt>
    <dgm:pt modelId="{F0C91F69-4204-415B-A990-96A5A9721D94}" type="pres">
      <dgm:prSet presAssocID="{F6793574-EC58-4047-8497-1DAEE6498232}" presName="hierChild2" presStyleCnt="0"/>
      <dgm:spPr/>
    </dgm:pt>
    <dgm:pt modelId="{1737665C-7767-48D6-A616-D5CDA0E61FF9}" type="pres">
      <dgm:prSet presAssocID="{F6793574-EC58-4047-8497-1DAEE6498232}" presName="hierChild3" presStyleCnt="0"/>
      <dgm:spPr/>
    </dgm:pt>
  </dgm:ptLst>
  <dgm:cxnLst>
    <dgm:cxn modelId="{67466902-5D65-4DA8-A093-EFBDAF3BC34D}" type="presOf" srcId="{4B18383C-4DEC-43D4-B32B-7E975FF393BF}" destId="{94C86D86-3E4A-4E49-8B4B-E811B1E9DCDA}" srcOrd="0" destOrd="0" presId="urn:microsoft.com/office/officeart/2005/8/layout/orgChart1"/>
    <dgm:cxn modelId="{8B304D03-2E18-46AA-BDFF-569A0986541B}" type="presOf" srcId="{7CE5132C-AB41-41E1-82CD-11E9CCB07F5C}" destId="{1832D798-32BB-4AAE-ACA8-536C45ECD508}" srcOrd="1" destOrd="0" presId="urn:microsoft.com/office/officeart/2005/8/layout/orgChart1"/>
    <dgm:cxn modelId="{EC5E8B0F-7830-4A3D-9E29-B9104FDE3659}" type="presOf" srcId="{F5B72BD1-787F-432C-9DF4-D53BD7AD955B}" destId="{58AB27CF-0102-457B-B55C-8687AFF264B0}" srcOrd="0" destOrd="0" presId="urn:microsoft.com/office/officeart/2005/8/layout/orgChart1"/>
    <dgm:cxn modelId="{2F228713-9573-4916-B9CD-6ACA1C48975F}" type="presOf" srcId="{22668C90-38B1-43F2-961F-0A00FE24840F}" destId="{1F402A5D-E53B-43BE-AAFC-96880CBC3E35}" srcOrd="0" destOrd="0" presId="urn:microsoft.com/office/officeart/2005/8/layout/orgChart1"/>
    <dgm:cxn modelId="{87524F19-1726-4DCF-AABD-B5F84284FD9A}" srcId="{6E08C365-9399-4C95-9F25-169C572F4F08}" destId="{E25316D5-0A0E-4D1A-A4F2-FE527F223459}" srcOrd="2" destOrd="0" parTransId="{50E41D48-A21A-4C1C-878D-BD463306FC12}" sibTransId="{6D240BBE-92EF-4ABE-91B2-3B4ACA0DA8B6}"/>
    <dgm:cxn modelId="{4AA30D1A-0D50-4F3E-93F9-FC35B74AC254}" type="presOf" srcId="{E25316D5-0A0E-4D1A-A4F2-FE527F223459}" destId="{1F377E63-98A2-41F6-B430-7CC4117FA152}" srcOrd="1" destOrd="0" presId="urn:microsoft.com/office/officeart/2005/8/layout/orgChart1"/>
    <dgm:cxn modelId="{601C831A-A517-4C63-8767-6F64F2559F90}" type="presOf" srcId="{E12E997F-DAA1-49A8-981C-89B71BDC7FA4}" destId="{41913027-339A-44F9-98DC-33FE9893429D}" srcOrd="0" destOrd="0" presId="urn:microsoft.com/office/officeart/2005/8/layout/orgChart1"/>
    <dgm:cxn modelId="{1642F41C-F7FD-4A93-8C02-E68B02324C8E}" type="presOf" srcId="{F6793574-EC58-4047-8497-1DAEE6498232}" destId="{2E39EA78-EED7-4FF1-AE81-4E77C6751FE3}" srcOrd="1" destOrd="0" presId="urn:microsoft.com/office/officeart/2005/8/layout/orgChart1"/>
    <dgm:cxn modelId="{304E6B1D-963E-4B36-B560-37AC5C35E5D3}" srcId="{4FF36E34-BFAB-41B9-B261-EBBFD991717E}" destId="{6E08C365-9399-4C95-9F25-169C572F4F08}" srcOrd="1" destOrd="0" parTransId="{E69DEEC2-6327-4E5F-9512-29EB79FAE09C}" sibTransId="{B625CB05-B15F-4F91-8661-22720F74BCF1}"/>
    <dgm:cxn modelId="{EEA8951E-EEC1-47D4-9998-4AA3A9588873}" type="presOf" srcId="{633999E0-5F60-4AB2-A832-DF27D489B9A5}" destId="{C6D2C3CF-82CF-4861-B990-23842D77FC20}" srcOrd="1" destOrd="0" presId="urn:microsoft.com/office/officeart/2005/8/layout/orgChart1"/>
    <dgm:cxn modelId="{91804B1F-6992-467A-B469-DFEC96FD74A7}" type="presOf" srcId="{E12E997F-DAA1-49A8-981C-89B71BDC7FA4}" destId="{4EB67498-A284-46A5-A152-09391C51F43E}" srcOrd="1" destOrd="0" presId="urn:microsoft.com/office/officeart/2005/8/layout/orgChart1"/>
    <dgm:cxn modelId="{4A09C928-5461-493A-B8EC-1C5D994365AC}" type="presOf" srcId="{B43501DB-226E-498F-8C1F-62BD50BCDC3E}" destId="{18DD2C7B-2509-4703-AA91-9D1D5C544C7F}" srcOrd="0" destOrd="0" presId="urn:microsoft.com/office/officeart/2005/8/layout/orgChart1"/>
    <dgm:cxn modelId="{EA0CF129-1DC2-4DFF-A77C-93BDD8A35B29}" srcId="{6E08C365-9399-4C95-9F25-169C572F4F08}" destId="{633999E0-5F60-4AB2-A832-DF27D489B9A5}" srcOrd="0" destOrd="0" parTransId="{73EC6E10-C712-4A7E-B08C-0F07C88B0DCE}" sibTransId="{B65E5827-A920-4DC5-8D81-69E03BA0FB83}"/>
    <dgm:cxn modelId="{1596EA2A-0BEC-4153-8BCA-7607CCC2E4E0}" srcId="{83978771-2A6F-41A6-8229-6F852D4197AA}" destId="{F5B72BD1-787F-432C-9DF4-D53BD7AD955B}" srcOrd="0" destOrd="0" parTransId="{2E4207F3-A3DA-467A-B90A-331387FA5510}" sibTransId="{ACF6E48A-82EB-4EBB-9E90-8DD2E7D94B5E}"/>
    <dgm:cxn modelId="{3A20C933-42C1-43CC-AD56-22FF21D0DF91}" type="presOf" srcId="{E25316D5-0A0E-4D1A-A4F2-FE527F223459}" destId="{FBAE4522-6CD8-4CC0-881A-971CC8E20EA8}" srcOrd="0" destOrd="0" presId="urn:microsoft.com/office/officeart/2005/8/layout/orgChart1"/>
    <dgm:cxn modelId="{47912E36-30DC-485B-9C56-AE1F53A079C3}" type="presOf" srcId="{FFE4EB94-1600-4276-BC08-E4557D4BF678}" destId="{B89EE1BD-6AB9-4413-991A-1075CF1A7091}" srcOrd="0" destOrd="0" presId="urn:microsoft.com/office/officeart/2005/8/layout/orgChart1"/>
    <dgm:cxn modelId="{C34DEB3F-7D82-4D21-A07F-D165A48FD53F}" type="presOf" srcId="{F6793574-EC58-4047-8497-1DAEE6498232}" destId="{584A389F-4A06-46FA-96C8-29F65F312845}" srcOrd="0" destOrd="0" presId="urn:microsoft.com/office/officeart/2005/8/layout/orgChart1"/>
    <dgm:cxn modelId="{95EF6C45-A300-41EF-959D-99E37B2D75A3}" srcId="{4FF36E34-BFAB-41B9-B261-EBBFD991717E}" destId="{FFE4EB94-1600-4276-BC08-E4557D4BF678}" srcOrd="0" destOrd="0" parTransId="{8AEFC12C-D58E-4307-B4C1-26377E0B6219}" sibTransId="{DC542CB3-5D5F-4A41-B1CF-A2ED589DE3C4}"/>
    <dgm:cxn modelId="{2023B06D-3F11-4361-9652-E6C45410B5B7}" type="presOf" srcId="{83978771-2A6F-41A6-8229-6F852D4197AA}" destId="{9CE491D9-92C2-430E-A940-30EA4E6E3248}" srcOrd="0" destOrd="0" presId="urn:microsoft.com/office/officeart/2005/8/layout/orgChart1"/>
    <dgm:cxn modelId="{93F5896E-14F9-4689-B8DD-F034808F02F0}" type="presOf" srcId="{8DC3E3A4-7BE6-4754-8CDC-8A77A3FB1E0D}" destId="{440FC7B7-604C-41C1-A427-D37B96B3BF24}" srcOrd="1" destOrd="0" presId="urn:microsoft.com/office/officeart/2005/8/layout/orgChart1"/>
    <dgm:cxn modelId="{FCD6F971-F6E7-43CB-925D-F2765689A12E}" srcId="{6E08C365-9399-4C95-9F25-169C572F4F08}" destId="{E12E997F-DAA1-49A8-981C-89B71BDC7FA4}" srcOrd="5" destOrd="0" parTransId="{4B18383C-4DEC-43D4-B32B-7E975FF393BF}" sibTransId="{4B62A878-B9DE-4B5E-BD95-F59386396EDB}"/>
    <dgm:cxn modelId="{C2AAC857-D5D6-440E-8365-4ABCD4505290}" type="presOf" srcId="{50E41D48-A21A-4C1C-878D-BD463306FC12}" destId="{81F38929-9DD6-4AD8-86D2-6C25FE57D70E}" srcOrd="0" destOrd="0" presId="urn:microsoft.com/office/officeart/2005/8/layout/orgChart1"/>
    <dgm:cxn modelId="{2034CC79-C396-4A8E-9BFA-ADAB62DD91B0}" srcId="{6E08C365-9399-4C95-9F25-169C572F4F08}" destId="{8DC3E3A4-7BE6-4754-8CDC-8A77A3FB1E0D}" srcOrd="3" destOrd="0" parTransId="{871907E3-9741-42FC-86C5-3EAF6215792D}" sibTransId="{DE58FEBC-725D-4CB8-A6DE-818F134C5E55}"/>
    <dgm:cxn modelId="{7B322E7F-ABA0-4B97-B745-76B689004E7D}" type="presOf" srcId="{633999E0-5F60-4AB2-A832-DF27D489B9A5}" destId="{85BB21C6-E0F4-4E08-BC6B-5C6C87359E3E}" srcOrd="0" destOrd="0" presId="urn:microsoft.com/office/officeart/2005/8/layout/orgChart1"/>
    <dgm:cxn modelId="{11A34985-E49D-46F6-8ED9-299DF9F67946}" type="presOf" srcId="{8DC3E3A4-7BE6-4754-8CDC-8A77A3FB1E0D}" destId="{56E48AEF-3F8E-4FF1-9A4A-D12CD00F1E21}" srcOrd="0" destOrd="0" presId="urn:microsoft.com/office/officeart/2005/8/layout/orgChart1"/>
    <dgm:cxn modelId="{48BB3E8A-1172-4436-8715-7A4A9D5D7073}" srcId="{6E08C365-9399-4C95-9F25-169C572F4F08}" destId="{7CE5132C-AB41-41E1-82CD-11E9CCB07F5C}" srcOrd="1" destOrd="0" parTransId="{22668C90-38B1-43F2-961F-0A00FE24840F}" sibTransId="{F95D151F-A0E5-4DD0-B467-A283D283E27B}"/>
    <dgm:cxn modelId="{19403F8E-9FFB-413F-87DE-0E9A14E5F9E5}" type="presOf" srcId="{6E08C365-9399-4C95-9F25-169C572F4F08}" destId="{3277644F-83DB-4113-9B89-B61AD736665C}" srcOrd="0" destOrd="0" presId="urn:microsoft.com/office/officeart/2005/8/layout/orgChart1"/>
    <dgm:cxn modelId="{98B58A9C-B626-4A0C-BCCF-CBC5F9E38C3C}" type="presOf" srcId="{73EC6E10-C712-4A7E-B08C-0F07C88B0DCE}" destId="{BE57C958-EE32-4DED-AF34-CFF1F92A8C48}" srcOrd="0" destOrd="0" presId="urn:microsoft.com/office/officeart/2005/8/layout/orgChart1"/>
    <dgm:cxn modelId="{AF452C9E-C0AF-4266-9CDC-DB639443C961}" type="presOf" srcId="{F5B72BD1-787F-432C-9DF4-D53BD7AD955B}" destId="{74EC6549-004A-4704-865B-B68C6577253A}" srcOrd="1" destOrd="0" presId="urn:microsoft.com/office/officeart/2005/8/layout/orgChart1"/>
    <dgm:cxn modelId="{3CBC58A2-AD61-4E80-AAC6-9AC1A7D0FC75}" type="presOf" srcId="{2E4207F3-A3DA-467A-B90A-331387FA5510}" destId="{A58756ED-180E-441F-BD89-D891A3A33F72}" srcOrd="0" destOrd="0" presId="urn:microsoft.com/office/officeart/2005/8/layout/orgChart1"/>
    <dgm:cxn modelId="{D22C16A3-EDF1-4E0D-8363-4842DB2E65FD}" type="presOf" srcId="{FFE4EB94-1600-4276-BC08-E4557D4BF678}" destId="{8C11FF84-0612-4BA0-AB75-0C1EFBC89B6D}" srcOrd="1" destOrd="0" presId="urn:microsoft.com/office/officeart/2005/8/layout/orgChart1"/>
    <dgm:cxn modelId="{47007CA7-64EF-4A0E-92B6-1D35658295C8}" type="presOf" srcId="{871907E3-9741-42FC-86C5-3EAF6215792D}" destId="{919AD4F2-08C6-4F12-8BF2-68EFF40929C0}" srcOrd="0" destOrd="0" presId="urn:microsoft.com/office/officeart/2005/8/layout/orgChart1"/>
    <dgm:cxn modelId="{47FEF0B5-1F66-46CF-A119-BFEDFAEE3AC1}" srcId="{6E08C365-9399-4C95-9F25-169C572F4F08}" destId="{83978771-2A6F-41A6-8229-6F852D4197AA}" srcOrd="4" destOrd="0" parTransId="{B43501DB-226E-498F-8C1F-62BD50BCDC3E}" sibTransId="{C2EFCBE2-BED5-428B-BB11-68059B0A3A75}"/>
    <dgm:cxn modelId="{438FAAC3-1B56-4C5E-945F-CAC943D53E2E}" type="presOf" srcId="{4FF36E34-BFAB-41B9-B261-EBBFD991717E}" destId="{92651935-AB2B-4CE2-A3A8-2C656165CE3D}" srcOrd="0" destOrd="0" presId="urn:microsoft.com/office/officeart/2005/8/layout/orgChart1"/>
    <dgm:cxn modelId="{87BB61D6-2246-451A-BC89-26F0CFF72E53}" type="presOf" srcId="{6E08C365-9399-4C95-9F25-169C572F4F08}" destId="{5E38EDAB-E23B-477D-A32A-AF4A40F837E0}" srcOrd="1" destOrd="0" presId="urn:microsoft.com/office/officeart/2005/8/layout/orgChart1"/>
    <dgm:cxn modelId="{013125D9-C0F5-47EF-AF38-76E58A947BBA}" type="presOf" srcId="{83978771-2A6F-41A6-8229-6F852D4197AA}" destId="{9943D896-9476-4AF0-94D9-C3DA0B9C6CFA}" srcOrd="1" destOrd="0" presId="urn:microsoft.com/office/officeart/2005/8/layout/orgChart1"/>
    <dgm:cxn modelId="{D7E61ADD-A0D8-43CA-B7A2-8E3793A279F2}" type="presOf" srcId="{7CE5132C-AB41-41E1-82CD-11E9CCB07F5C}" destId="{C15EBDA3-C981-4252-B852-2752BD14E713}" srcOrd="0" destOrd="0" presId="urn:microsoft.com/office/officeart/2005/8/layout/orgChart1"/>
    <dgm:cxn modelId="{92E6A1F8-DEC7-49F6-8B7F-BB7BD42FBFB7}" srcId="{4FF36E34-BFAB-41B9-B261-EBBFD991717E}" destId="{F6793574-EC58-4047-8497-1DAEE6498232}" srcOrd="2" destOrd="0" parTransId="{95897D7E-E1A9-44E3-91DD-7C98C5B6E463}" sibTransId="{3DAB93FA-80B1-4123-91F0-691C5CAFF79C}"/>
    <dgm:cxn modelId="{1DE190D1-6AB3-48E7-A79C-F5EB1636C6DE}" type="presParOf" srcId="{92651935-AB2B-4CE2-A3A8-2C656165CE3D}" destId="{3401B8E7-9434-4431-8E7C-574C4B3A8250}" srcOrd="0" destOrd="0" presId="urn:microsoft.com/office/officeart/2005/8/layout/orgChart1"/>
    <dgm:cxn modelId="{2389B74A-EAD8-4DA4-B401-5BB99E2DC95E}" type="presParOf" srcId="{3401B8E7-9434-4431-8E7C-574C4B3A8250}" destId="{13030C87-E242-4FB2-8369-D9150AB79D76}" srcOrd="0" destOrd="0" presId="urn:microsoft.com/office/officeart/2005/8/layout/orgChart1"/>
    <dgm:cxn modelId="{BD1A1438-B2E9-4BC4-998C-D70B60037E1C}" type="presParOf" srcId="{13030C87-E242-4FB2-8369-D9150AB79D76}" destId="{B89EE1BD-6AB9-4413-991A-1075CF1A7091}" srcOrd="0" destOrd="0" presId="urn:microsoft.com/office/officeart/2005/8/layout/orgChart1"/>
    <dgm:cxn modelId="{2B64F18B-52E7-4B65-BD45-0AB986324427}" type="presParOf" srcId="{13030C87-E242-4FB2-8369-D9150AB79D76}" destId="{8C11FF84-0612-4BA0-AB75-0C1EFBC89B6D}" srcOrd="1" destOrd="0" presId="urn:microsoft.com/office/officeart/2005/8/layout/orgChart1"/>
    <dgm:cxn modelId="{D9777D97-4356-4429-9397-0FC7662966C5}" type="presParOf" srcId="{3401B8E7-9434-4431-8E7C-574C4B3A8250}" destId="{4FECEA9F-BE5A-4E23-8929-D92D7E34D8AF}" srcOrd="1" destOrd="0" presId="urn:microsoft.com/office/officeart/2005/8/layout/orgChart1"/>
    <dgm:cxn modelId="{B14C59B9-F834-49D2-9A51-8B427B9FC6D2}" type="presParOf" srcId="{3401B8E7-9434-4431-8E7C-574C4B3A8250}" destId="{EEDC2322-7DC3-4C12-9249-C7AB82532940}" srcOrd="2" destOrd="0" presId="urn:microsoft.com/office/officeart/2005/8/layout/orgChart1"/>
    <dgm:cxn modelId="{14733D6F-43D1-49EA-9E2E-A0A0AF2F315B}" type="presParOf" srcId="{92651935-AB2B-4CE2-A3A8-2C656165CE3D}" destId="{EA42AB8D-ECE9-46B1-9185-0593235A2BCE}" srcOrd="1" destOrd="0" presId="urn:microsoft.com/office/officeart/2005/8/layout/orgChart1"/>
    <dgm:cxn modelId="{62E5232E-AFE0-44C4-B310-97B325F2130D}" type="presParOf" srcId="{EA42AB8D-ECE9-46B1-9185-0593235A2BCE}" destId="{55BD8036-CAD4-4AA4-AEF6-8C25B31BFC80}" srcOrd="0" destOrd="0" presId="urn:microsoft.com/office/officeart/2005/8/layout/orgChart1"/>
    <dgm:cxn modelId="{59CA31B9-6160-403C-9483-168D06D77607}" type="presParOf" srcId="{55BD8036-CAD4-4AA4-AEF6-8C25B31BFC80}" destId="{3277644F-83DB-4113-9B89-B61AD736665C}" srcOrd="0" destOrd="0" presId="urn:microsoft.com/office/officeart/2005/8/layout/orgChart1"/>
    <dgm:cxn modelId="{ADA52931-6069-4E9D-AD05-7FA332EC7668}" type="presParOf" srcId="{55BD8036-CAD4-4AA4-AEF6-8C25B31BFC80}" destId="{5E38EDAB-E23B-477D-A32A-AF4A40F837E0}" srcOrd="1" destOrd="0" presId="urn:microsoft.com/office/officeart/2005/8/layout/orgChart1"/>
    <dgm:cxn modelId="{49A154FC-F937-465C-81F4-B17F33162D97}" type="presParOf" srcId="{EA42AB8D-ECE9-46B1-9185-0593235A2BCE}" destId="{AA78F58E-7FF8-449D-94BC-B0E5D30CBE37}" srcOrd="1" destOrd="0" presId="urn:microsoft.com/office/officeart/2005/8/layout/orgChart1"/>
    <dgm:cxn modelId="{7D33AD10-0E4E-43A4-80A7-3855AD2E4841}" type="presParOf" srcId="{AA78F58E-7FF8-449D-94BC-B0E5D30CBE37}" destId="{BE57C958-EE32-4DED-AF34-CFF1F92A8C48}" srcOrd="0" destOrd="0" presId="urn:microsoft.com/office/officeart/2005/8/layout/orgChart1"/>
    <dgm:cxn modelId="{F9FA9E6A-9AE2-4239-88AD-4E9589B9466D}" type="presParOf" srcId="{AA78F58E-7FF8-449D-94BC-B0E5D30CBE37}" destId="{D3C88631-AEFA-46A3-A874-D91C3604A1C1}" srcOrd="1" destOrd="0" presId="urn:microsoft.com/office/officeart/2005/8/layout/orgChart1"/>
    <dgm:cxn modelId="{E6929437-5827-4851-B63D-444E325416FF}" type="presParOf" srcId="{D3C88631-AEFA-46A3-A874-D91C3604A1C1}" destId="{7CC35957-3354-4A16-BFE5-E588D88D0785}" srcOrd="0" destOrd="0" presId="urn:microsoft.com/office/officeart/2005/8/layout/orgChart1"/>
    <dgm:cxn modelId="{E822964F-998B-437C-8944-5B2C84082753}" type="presParOf" srcId="{7CC35957-3354-4A16-BFE5-E588D88D0785}" destId="{85BB21C6-E0F4-4E08-BC6B-5C6C87359E3E}" srcOrd="0" destOrd="0" presId="urn:microsoft.com/office/officeart/2005/8/layout/orgChart1"/>
    <dgm:cxn modelId="{DCDABBF2-A252-4F37-B94F-103EB476F70D}" type="presParOf" srcId="{7CC35957-3354-4A16-BFE5-E588D88D0785}" destId="{C6D2C3CF-82CF-4861-B990-23842D77FC20}" srcOrd="1" destOrd="0" presId="urn:microsoft.com/office/officeart/2005/8/layout/orgChart1"/>
    <dgm:cxn modelId="{6A8381E1-58ED-4AF1-ADED-B3E17A488979}" type="presParOf" srcId="{D3C88631-AEFA-46A3-A874-D91C3604A1C1}" destId="{34D1A426-4ED0-4576-A125-9F3BEB23BE83}" srcOrd="1" destOrd="0" presId="urn:microsoft.com/office/officeart/2005/8/layout/orgChart1"/>
    <dgm:cxn modelId="{3E015609-441E-4ECF-9FF9-9CB07CA98AD1}" type="presParOf" srcId="{D3C88631-AEFA-46A3-A874-D91C3604A1C1}" destId="{CF72D365-538A-44FD-BC66-F841636719A0}" srcOrd="2" destOrd="0" presId="urn:microsoft.com/office/officeart/2005/8/layout/orgChart1"/>
    <dgm:cxn modelId="{2B1DC1AD-24E7-4ADE-808F-1156978C3C1A}" type="presParOf" srcId="{AA78F58E-7FF8-449D-94BC-B0E5D30CBE37}" destId="{1F402A5D-E53B-43BE-AAFC-96880CBC3E35}" srcOrd="2" destOrd="0" presId="urn:microsoft.com/office/officeart/2005/8/layout/orgChart1"/>
    <dgm:cxn modelId="{CF1CEA5F-2F2D-452B-AE42-6E7293C7EEB9}" type="presParOf" srcId="{AA78F58E-7FF8-449D-94BC-B0E5D30CBE37}" destId="{07D52F95-2208-482F-8AC7-DDEA00A88F14}" srcOrd="3" destOrd="0" presId="urn:microsoft.com/office/officeart/2005/8/layout/orgChart1"/>
    <dgm:cxn modelId="{502D72B5-6D2C-47CD-8CE2-449DB19A4B02}" type="presParOf" srcId="{07D52F95-2208-482F-8AC7-DDEA00A88F14}" destId="{847C6B78-A16D-4DA6-99BD-35FB0E4D98C8}" srcOrd="0" destOrd="0" presId="urn:microsoft.com/office/officeart/2005/8/layout/orgChart1"/>
    <dgm:cxn modelId="{DEF1A377-FE62-48FD-AF13-3C59418A4087}" type="presParOf" srcId="{847C6B78-A16D-4DA6-99BD-35FB0E4D98C8}" destId="{C15EBDA3-C981-4252-B852-2752BD14E713}" srcOrd="0" destOrd="0" presId="urn:microsoft.com/office/officeart/2005/8/layout/orgChart1"/>
    <dgm:cxn modelId="{115DD24B-D586-411E-B5FF-DA95EAE57F50}" type="presParOf" srcId="{847C6B78-A16D-4DA6-99BD-35FB0E4D98C8}" destId="{1832D798-32BB-4AAE-ACA8-536C45ECD508}" srcOrd="1" destOrd="0" presId="urn:microsoft.com/office/officeart/2005/8/layout/orgChart1"/>
    <dgm:cxn modelId="{520D7546-232E-4B0B-AB3D-ECB6F9BFB629}" type="presParOf" srcId="{07D52F95-2208-482F-8AC7-DDEA00A88F14}" destId="{B280D3B4-D73B-429F-9805-FFCB38572CE0}" srcOrd="1" destOrd="0" presId="urn:microsoft.com/office/officeart/2005/8/layout/orgChart1"/>
    <dgm:cxn modelId="{94E21097-C6AB-493B-8862-488670427B37}" type="presParOf" srcId="{07D52F95-2208-482F-8AC7-DDEA00A88F14}" destId="{4AC5A64A-D766-47A7-AEFD-D7C8201F4C31}" srcOrd="2" destOrd="0" presId="urn:microsoft.com/office/officeart/2005/8/layout/orgChart1"/>
    <dgm:cxn modelId="{AD60281B-4542-4D1B-B160-47E5AE711C5E}" type="presParOf" srcId="{AA78F58E-7FF8-449D-94BC-B0E5D30CBE37}" destId="{81F38929-9DD6-4AD8-86D2-6C25FE57D70E}" srcOrd="4" destOrd="0" presId="urn:microsoft.com/office/officeart/2005/8/layout/orgChart1"/>
    <dgm:cxn modelId="{A674BD9E-C6C4-4622-A272-318270C242DD}" type="presParOf" srcId="{AA78F58E-7FF8-449D-94BC-B0E5D30CBE37}" destId="{6F2072AF-875C-4A97-8716-4798F87DE580}" srcOrd="5" destOrd="0" presId="urn:microsoft.com/office/officeart/2005/8/layout/orgChart1"/>
    <dgm:cxn modelId="{2E59BDF4-8974-4992-8834-A0D840ADB65F}" type="presParOf" srcId="{6F2072AF-875C-4A97-8716-4798F87DE580}" destId="{E3F8A715-D238-4DBB-8B73-F6467E9B04F0}" srcOrd="0" destOrd="0" presId="urn:microsoft.com/office/officeart/2005/8/layout/orgChart1"/>
    <dgm:cxn modelId="{73F0B031-2171-4CCE-AC87-D801C2A79B0E}" type="presParOf" srcId="{E3F8A715-D238-4DBB-8B73-F6467E9B04F0}" destId="{FBAE4522-6CD8-4CC0-881A-971CC8E20EA8}" srcOrd="0" destOrd="0" presId="urn:microsoft.com/office/officeart/2005/8/layout/orgChart1"/>
    <dgm:cxn modelId="{FC6D9BFD-F025-4A71-A258-E8133FDD476D}" type="presParOf" srcId="{E3F8A715-D238-4DBB-8B73-F6467E9B04F0}" destId="{1F377E63-98A2-41F6-B430-7CC4117FA152}" srcOrd="1" destOrd="0" presId="urn:microsoft.com/office/officeart/2005/8/layout/orgChart1"/>
    <dgm:cxn modelId="{81FE81D5-60F3-40D7-A79A-1CAB450D8DEA}" type="presParOf" srcId="{6F2072AF-875C-4A97-8716-4798F87DE580}" destId="{6B0B1E47-3093-4389-9E26-3FFA1E7FBB9C}" srcOrd="1" destOrd="0" presId="urn:microsoft.com/office/officeart/2005/8/layout/orgChart1"/>
    <dgm:cxn modelId="{15AFB7F6-9E21-4766-B680-F7C67E8C623D}" type="presParOf" srcId="{6F2072AF-875C-4A97-8716-4798F87DE580}" destId="{04276676-D946-416F-9C5B-F6A6A7A5A268}" srcOrd="2" destOrd="0" presId="urn:microsoft.com/office/officeart/2005/8/layout/orgChart1"/>
    <dgm:cxn modelId="{3D99CB7D-0BC5-4ED2-BCE2-91A3C66C4BF8}" type="presParOf" srcId="{AA78F58E-7FF8-449D-94BC-B0E5D30CBE37}" destId="{919AD4F2-08C6-4F12-8BF2-68EFF40929C0}" srcOrd="6" destOrd="0" presId="urn:microsoft.com/office/officeart/2005/8/layout/orgChart1"/>
    <dgm:cxn modelId="{26E437F2-B93E-4C37-9885-F61154B5158F}" type="presParOf" srcId="{AA78F58E-7FF8-449D-94BC-B0E5D30CBE37}" destId="{C8233219-DA42-4378-8E8D-FDA9242E5185}" srcOrd="7" destOrd="0" presId="urn:microsoft.com/office/officeart/2005/8/layout/orgChart1"/>
    <dgm:cxn modelId="{D2266C00-193A-4AD2-BDD4-01850770ADA9}" type="presParOf" srcId="{C8233219-DA42-4378-8E8D-FDA9242E5185}" destId="{4E0CC9C6-24F7-440C-9B2B-6BD861717F8E}" srcOrd="0" destOrd="0" presId="urn:microsoft.com/office/officeart/2005/8/layout/orgChart1"/>
    <dgm:cxn modelId="{D8A61311-4FB7-4019-B25B-16AE231EB9D5}" type="presParOf" srcId="{4E0CC9C6-24F7-440C-9B2B-6BD861717F8E}" destId="{56E48AEF-3F8E-4FF1-9A4A-D12CD00F1E21}" srcOrd="0" destOrd="0" presId="urn:microsoft.com/office/officeart/2005/8/layout/orgChart1"/>
    <dgm:cxn modelId="{BBBF7F49-1BC1-4928-AF71-D78D752937B3}" type="presParOf" srcId="{4E0CC9C6-24F7-440C-9B2B-6BD861717F8E}" destId="{440FC7B7-604C-41C1-A427-D37B96B3BF24}" srcOrd="1" destOrd="0" presId="urn:microsoft.com/office/officeart/2005/8/layout/orgChart1"/>
    <dgm:cxn modelId="{8F411B67-15E6-4ADA-AD39-AA861B1C8EA5}" type="presParOf" srcId="{C8233219-DA42-4378-8E8D-FDA9242E5185}" destId="{B23BF7E6-88BE-48BB-8B76-CA11C34FE047}" srcOrd="1" destOrd="0" presId="urn:microsoft.com/office/officeart/2005/8/layout/orgChart1"/>
    <dgm:cxn modelId="{FC659A50-348A-4AF2-A1A3-2667924B1700}" type="presParOf" srcId="{C8233219-DA42-4378-8E8D-FDA9242E5185}" destId="{E37C49C7-9F84-4683-9D04-A9EAF41FB05B}" srcOrd="2" destOrd="0" presId="urn:microsoft.com/office/officeart/2005/8/layout/orgChart1"/>
    <dgm:cxn modelId="{745899A8-8104-42EA-AA41-54EB297928FC}" type="presParOf" srcId="{AA78F58E-7FF8-449D-94BC-B0E5D30CBE37}" destId="{18DD2C7B-2509-4703-AA91-9D1D5C544C7F}" srcOrd="8" destOrd="0" presId="urn:microsoft.com/office/officeart/2005/8/layout/orgChart1"/>
    <dgm:cxn modelId="{A882FEF2-26E7-42F6-B83F-C017A1DBF7E0}" type="presParOf" srcId="{AA78F58E-7FF8-449D-94BC-B0E5D30CBE37}" destId="{BDA5D5D5-5DF1-49C4-A593-DC62776852F3}" srcOrd="9" destOrd="0" presId="urn:microsoft.com/office/officeart/2005/8/layout/orgChart1"/>
    <dgm:cxn modelId="{028C7011-5D5E-4432-BEA2-36D46CA2B61F}" type="presParOf" srcId="{BDA5D5D5-5DF1-49C4-A593-DC62776852F3}" destId="{D3654C10-442E-46D9-AFA9-8D6B62B69532}" srcOrd="0" destOrd="0" presId="urn:microsoft.com/office/officeart/2005/8/layout/orgChart1"/>
    <dgm:cxn modelId="{5E18AC70-046E-46AF-9657-7AA3EFA7979F}" type="presParOf" srcId="{D3654C10-442E-46D9-AFA9-8D6B62B69532}" destId="{9CE491D9-92C2-430E-A940-30EA4E6E3248}" srcOrd="0" destOrd="0" presId="urn:microsoft.com/office/officeart/2005/8/layout/orgChart1"/>
    <dgm:cxn modelId="{BFD3DCFC-347E-4DB2-8B4B-40D2FBA78EAC}" type="presParOf" srcId="{D3654C10-442E-46D9-AFA9-8D6B62B69532}" destId="{9943D896-9476-4AF0-94D9-C3DA0B9C6CFA}" srcOrd="1" destOrd="0" presId="urn:microsoft.com/office/officeart/2005/8/layout/orgChart1"/>
    <dgm:cxn modelId="{A12CCEFE-1296-47F4-9356-495E9C792D14}" type="presParOf" srcId="{BDA5D5D5-5DF1-49C4-A593-DC62776852F3}" destId="{740A4197-F5D3-42CA-84F7-67FD41B51B02}" srcOrd="1" destOrd="0" presId="urn:microsoft.com/office/officeart/2005/8/layout/orgChart1"/>
    <dgm:cxn modelId="{C159B3F7-B8FB-4042-A7F7-111C28AD5C9C}" type="presParOf" srcId="{740A4197-F5D3-42CA-84F7-67FD41B51B02}" destId="{A58756ED-180E-441F-BD89-D891A3A33F72}" srcOrd="0" destOrd="0" presId="urn:microsoft.com/office/officeart/2005/8/layout/orgChart1"/>
    <dgm:cxn modelId="{B8BAC8AF-A259-40B8-8080-29122DAD2877}" type="presParOf" srcId="{740A4197-F5D3-42CA-84F7-67FD41B51B02}" destId="{2051E6EC-3A62-4C41-9F6A-8B743C475682}" srcOrd="1" destOrd="0" presId="urn:microsoft.com/office/officeart/2005/8/layout/orgChart1"/>
    <dgm:cxn modelId="{273A0213-395E-48E5-B7E2-E90C907F0008}" type="presParOf" srcId="{2051E6EC-3A62-4C41-9F6A-8B743C475682}" destId="{1CCF936C-3614-407E-B939-8A5B8511C7B3}" srcOrd="0" destOrd="0" presId="urn:microsoft.com/office/officeart/2005/8/layout/orgChart1"/>
    <dgm:cxn modelId="{4E6D7FEA-29C9-4FA4-B3BE-B2974693BC88}" type="presParOf" srcId="{1CCF936C-3614-407E-B939-8A5B8511C7B3}" destId="{58AB27CF-0102-457B-B55C-8687AFF264B0}" srcOrd="0" destOrd="0" presId="urn:microsoft.com/office/officeart/2005/8/layout/orgChart1"/>
    <dgm:cxn modelId="{1C5282F6-9CB8-40C3-BB86-E26594AE32F4}" type="presParOf" srcId="{1CCF936C-3614-407E-B939-8A5B8511C7B3}" destId="{74EC6549-004A-4704-865B-B68C6577253A}" srcOrd="1" destOrd="0" presId="urn:microsoft.com/office/officeart/2005/8/layout/orgChart1"/>
    <dgm:cxn modelId="{D694EBA9-84FA-440E-8DEA-C849DC0F2AB8}" type="presParOf" srcId="{2051E6EC-3A62-4C41-9F6A-8B743C475682}" destId="{2D79849D-37DF-4F78-8E3E-5ACA3EA68B57}" srcOrd="1" destOrd="0" presId="urn:microsoft.com/office/officeart/2005/8/layout/orgChart1"/>
    <dgm:cxn modelId="{7E4D58BD-7F8D-41D6-B19E-DFE891D6802C}" type="presParOf" srcId="{2051E6EC-3A62-4C41-9F6A-8B743C475682}" destId="{233200BE-6F56-4CBB-A6CE-E601CA086CB8}" srcOrd="2" destOrd="0" presId="urn:microsoft.com/office/officeart/2005/8/layout/orgChart1"/>
    <dgm:cxn modelId="{125E683B-9B21-4E9E-B1E0-01335383DC8A}" type="presParOf" srcId="{BDA5D5D5-5DF1-49C4-A593-DC62776852F3}" destId="{EE50283F-A7E0-4E25-B70B-8400ADAE15C3}" srcOrd="2" destOrd="0" presId="urn:microsoft.com/office/officeart/2005/8/layout/orgChart1"/>
    <dgm:cxn modelId="{566557A5-9C56-42D5-A2D6-75F9C82A4E62}" type="presParOf" srcId="{AA78F58E-7FF8-449D-94BC-B0E5D30CBE37}" destId="{94C86D86-3E4A-4E49-8B4B-E811B1E9DCDA}" srcOrd="10" destOrd="0" presId="urn:microsoft.com/office/officeart/2005/8/layout/orgChart1"/>
    <dgm:cxn modelId="{CB050FA4-E3B3-4032-96F0-98468960E944}" type="presParOf" srcId="{AA78F58E-7FF8-449D-94BC-B0E5D30CBE37}" destId="{68C0EF2E-0D4A-46CB-AAF9-A87CC4002F2A}" srcOrd="11" destOrd="0" presId="urn:microsoft.com/office/officeart/2005/8/layout/orgChart1"/>
    <dgm:cxn modelId="{B8986EFA-29BB-4631-B227-EC0E3A90C2C0}" type="presParOf" srcId="{68C0EF2E-0D4A-46CB-AAF9-A87CC4002F2A}" destId="{4B455B9B-434C-446D-95EF-45AEDE32D7BF}" srcOrd="0" destOrd="0" presId="urn:microsoft.com/office/officeart/2005/8/layout/orgChart1"/>
    <dgm:cxn modelId="{8FCE492B-10B2-4F7E-8BF5-1C4FF22E0C33}" type="presParOf" srcId="{4B455B9B-434C-446D-95EF-45AEDE32D7BF}" destId="{41913027-339A-44F9-98DC-33FE9893429D}" srcOrd="0" destOrd="0" presId="urn:microsoft.com/office/officeart/2005/8/layout/orgChart1"/>
    <dgm:cxn modelId="{5DC71267-3035-42F8-BDE4-FC59CFEB6B43}" type="presParOf" srcId="{4B455B9B-434C-446D-95EF-45AEDE32D7BF}" destId="{4EB67498-A284-46A5-A152-09391C51F43E}" srcOrd="1" destOrd="0" presId="urn:microsoft.com/office/officeart/2005/8/layout/orgChart1"/>
    <dgm:cxn modelId="{DC771961-9956-4D97-934C-B2C94494AD1F}" type="presParOf" srcId="{68C0EF2E-0D4A-46CB-AAF9-A87CC4002F2A}" destId="{6F391812-D794-4C7F-B3BF-4869DDC11F21}" srcOrd="1" destOrd="0" presId="urn:microsoft.com/office/officeart/2005/8/layout/orgChart1"/>
    <dgm:cxn modelId="{BA539F42-CAB0-4B6A-9B0D-5D5664192D8E}" type="presParOf" srcId="{68C0EF2E-0D4A-46CB-AAF9-A87CC4002F2A}" destId="{183F4929-AB65-4FEC-8832-5AE782F14EC7}" srcOrd="2" destOrd="0" presId="urn:microsoft.com/office/officeart/2005/8/layout/orgChart1"/>
    <dgm:cxn modelId="{4AC13828-BC43-4025-8042-E229D49C5095}" type="presParOf" srcId="{EA42AB8D-ECE9-46B1-9185-0593235A2BCE}" destId="{8192DE9D-99A7-42B4-B80E-9EB7D97C55B8}" srcOrd="2" destOrd="0" presId="urn:microsoft.com/office/officeart/2005/8/layout/orgChart1"/>
    <dgm:cxn modelId="{CB3E0AF6-84D1-4BE9-9323-C8F5E6A1D3D1}" type="presParOf" srcId="{92651935-AB2B-4CE2-A3A8-2C656165CE3D}" destId="{920A4F81-5303-47D5-9984-B09B9B7DDC83}" srcOrd="2" destOrd="0" presId="urn:microsoft.com/office/officeart/2005/8/layout/orgChart1"/>
    <dgm:cxn modelId="{341D7326-B4C3-48A5-A013-2B9C2BA25C9C}" type="presParOf" srcId="{920A4F81-5303-47D5-9984-B09B9B7DDC83}" destId="{DA706E73-71B0-49A1-BE91-775A950CD858}" srcOrd="0" destOrd="0" presId="urn:microsoft.com/office/officeart/2005/8/layout/orgChart1"/>
    <dgm:cxn modelId="{8451AE96-E05C-442A-9A00-1E95BCD25979}" type="presParOf" srcId="{DA706E73-71B0-49A1-BE91-775A950CD858}" destId="{584A389F-4A06-46FA-96C8-29F65F312845}" srcOrd="0" destOrd="0" presId="urn:microsoft.com/office/officeart/2005/8/layout/orgChart1"/>
    <dgm:cxn modelId="{9D2D7788-82EE-4FF6-B181-A8038CF8FE5A}" type="presParOf" srcId="{DA706E73-71B0-49A1-BE91-775A950CD858}" destId="{2E39EA78-EED7-4FF1-AE81-4E77C6751FE3}" srcOrd="1" destOrd="0" presId="urn:microsoft.com/office/officeart/2005/8/layout/orgChart1"/>
    <dgm:cxn modelId="{EC522BDB-A585-4517-9D6F-323D4F92EE25}" type="presParOf" srcId="{920A4F81-5303-47D5-9984-B09B9B7DDC83}" destId="{F0C91F69-4204-415B-A990-96A5A9721D94}" srcOrd="1" destOrd="0" presId="urn:microsoft.com/office/officeart/2005/8/layout/orgChart1"/>
    <dgm:cxn modelId="{2FC32481-6DB5-450A-864E-8FC81E32EF92}" type="presParOf" srcId="{920A4F81-5303-47D5-9984-B09B9B7DDC83}" destId="{1737665C-7767-48D6-A616-D5CDA0E61FF9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D4CD6D-2045-410A-9981-62FB68810B3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AA820BDB-AADA-44F2-A1A1-F6D23D518E7F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To </a:t>
          </a:r>
          <a:r>
            <a:rPr lang="en-IN" b="1" dirty="0">
              <a:solidFill>
                <a:schemeClr val="tx1"/>
              </a:solidFill>
            </a:rPr>
            <a:t>monitor the data transmitted </a:t>
          </a:r>
          <a:r>
            <a:rPr lang="en-IN" dirty="0">
              <a:solidFill>
                <a:schemeClr val="tx1"/>
              </a:solidFill>
            </a:rPr>
            <a:t>over a network </a:t>
          </a:r>
        </a:p>
      </dgm:t>
    </dgm:pt>
    <dgm:pt modelId="{F890AA4D-08A5-41CC-B249-8B824F945815}" type="parTrans" cxnId="{C486D85B-159D-415C-9491-CB86A42A806A}">
      <dgm:prSet/>
      <dgm:spPr/>
      <dgm:t>
        <a:bodyPr/>
        <a:lstStyle/>
        <a:p>
          <a:endParaRPr lang="en-IN"/>
        </a:p>
      </dgm:t>
    </dgm:pt>
    <dgm:pt modelId="{0C30D856-0711-479A-AAFB-A450BA92AE32}" type="sibTrans" cxnId="{C486D85B-159D-415C-9491-CB86A42A806A}">
      <dgm:prSet/>
      <dgm:spPr/>
      <dgm:t>
        <a:bodyPr/>
        <a:lstStyle/>
        <a:p>
          <a:endParaRPr lang="en-IN"/>
        </a:p>
      </dgm:t>
    </dgm:pt>
    <dgm:pt modelId="{D8A931CA-5342-4946-9B95-2C9EC020435B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used </a:t>
          </a:r>
          <a:r>
            <a:rPr lang="en-IN" b="1">
              <a:solidFill>
                <a:schemeClr val="tx1"/>
              </a:solidFill>
            </a:rPr>
            <a:t>for diagnostic or troubleshooting </a:t>
          </a:r>
          <a:r>
            <a:rPr lang="en-IN">
              <a:solidFill>
                <a:schemeClr val="tx1"/>
              </a:solidFill>
            </a:rPr>
            <a:t>purposes </a:t>
          </a:r>
        </a:p>
      </dgm:t>
    </dgm:pt>
    <dgm:pt modelId="{79BE5C98-C1AA-4B18-A41A-8D34BF5FEF4B}" type="parTrans" cxnId="{F5604A5C-685D-47E9-B09F-C7B0AAC28BE9}">
      <dgm:prSet/>
      <dgm:spPr/>
      <dgm:t>
        <a:bodyPr/>
        <a:lstStyle/>
        <a:p>
          <a:endParaRPr lang="en-IN"/>
        </a:p>
      </dgm:t>
    </dgm:pt>
    <dgm:pt modelId="{689549EB-814B-43A5-8B83-8B49B0028895}" type="sibTrans" cxnId="{F5604A5C-685D-47E9-B09F-C7B0AAC28BE9}">
      <dgm:prSet/>
      <dgm:spPr/>
      <dgm:t>
        <a:bodyPr/>
        <a:lstStyle/>
        <a:p>
          <a:endParaRPr lang="en-IN"/>
        </a:p>
      </dgm:t>
    </dgm:pt>
    <dgm:pt modelId="{A3530F3D-3310-47C7-8AE3-06966992D62A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To </a:t>
          </a:r>
          <a:r>
            <a:rPr lang="en-IN" b="1" dirty="0">
              <a:solidFill>
                <a:schemeClr val="tx1"/>
              </a:solidFill>
            </a:rPr>
            <a:t>steal data </a:t>
          </a:r>
          <a:r>
            <a:rPr lang="en-IN" dirty="0">
              <a:solidFill>
                <a:schemeClr val="tx1"/>
              </a:solidFill>
            </a:rPr>
            <a:t>transmitted over the network. </a:t>
          </a:r>
        </a:p>
      </dgm:t>
    </dgm:pt>
    <dgm:pt modelId="{5A6AF911-92B9-4611-BC45-D8FF83C2A68B}" type="parTrans" cxnId="{E49123BF-F7C9-4E30-9975-8338AC564EE1}">
      <dgm:prSet/>
      <dgm:spPr/>
      <dgm:t>
        <a:bodyPr/>
        <a:lstStyle/>
        <a:p>
          <a:endParaRPr lang="en-IN"/>
        </a:p>
      </dgm:t>
    </dgm:pt>
    <dgm:pt modelId="{DFB543E4-7034-4E06-844D-C39E88107F5E}" type="sibTrans" cxnId="{E49123BF-F7C9-4E30-9975-8338AC564EE1}">
      <dgm:prSet/>
      <dgm:spPr/>
      <dgm:t>
        <a:bodyPr/>
        <a:lstStyle/>
        <a:p>
          <a:endParaRPr lang="en-IN"/>
        </a:p>
      </dgm:t>
    </dgm:pt>
    <dgm:pt modelId="{07C50D74-768F-4C33-ABD2-E41E1AAADC68}">
      <dgm:prSet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Applicable to both wired and wireless networks</a:t>
          </a:r>
          <a:endParaRPr lang="en-IN" dirty="0">
            <a:solidFill>
              <a:schemeClr val="tx1"/>
            </a:solidFill>
          </a:endParaRPr>
        </a:p>
      </dgm:t>
    </dgm:pt>
    <dgm:pt modelId="{8D07C77C-943B-4C32-AC2D-D14B235C6905}" type="parTrans" cxnId="{55DB6679-583F-4713-B8E2-1A26894A27B1}">
      <dgm:prSet/>
      <dgm:spPr/>
      <dgm:t>
        <a:bodyPr/>
        <a:lstStyle/>
        <a:p>
          <a:endParaRPr lang="en-IN"/>
        </a:p>
      </dgm:t>
    </dgm:pt>
    <dgm:pt modelId="{EA779FC8-3EAF-421B-912D-DA8A1C7D2F77}" type="sibTrans" cxnId="{55DB6679-583F-4713-B8E2-1A26894A27B1}">
      <dgm:prSet/>
      <dgm:spPr/>
      <dgm:t>
        <a:bodyPr/>
        <a:lstStyle/>
        <a:p>
          <a:endParaRPr lang="en-IN"/>
        </a:p>
      </dgm:t>
    </dgm:pt>
    <dgm:pt modelId="{86821569-6D68-4D87-A0D0-6FF2E50D7612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Can be </a:t>
          </a:r>
          <a:r>
            <a:rPr lang="en-IN" b="1" dirty="0">
              <a:solidFill>
                <a:schemeClr val="tx1"/>
              </a:solidFill>
            </a:rPr>
            <a:t>passive or active</a:t>
          </a:r>
          <a:endParaRPr lang="en-IN" dirty="0">
            <a:solidFill>
              <a:schemeClr val="tx1"/>
            </a:solidFill>
          </a:endParaRPr>
        </a:p>
      </dgm:t>
    </dgm:pt>
    <dgm:pt modelId="{1A1562B8-D25E-4185-85C5-C510A513037A}" type="parTrans" cxnId="{6B7736E1-1DF9-4769-BF96-8CFDBC6EEEB4}">
      <dgm:prSet/>
      <dgm:spPr/>
      <dgm:t>
        <a:bodyPr/>
        <a:lstStyle/>
        <a:p>
          <a:endParaRPr lang="en-IN"/>
        </a:p>
      </dgm:t>
    </dgm:pt>
    <dgm:pt modelId="{9A64B8AF-23B9-4656-A873-6C68574BD8A0}" type="sibTrans" cxnId="{6B7736E1-1DF9-4769-BF96-8CFDBC6EEEB4}">
      <dgm:prSet/>
      <dgm:spPr/>
      <dgm:t>
        <a:bodyPr/>
        <a:lstStyle/>
        <a:p>
          <a:endParaRPr lang="en-IN"/>
        </a:p>
      </dgm:t>
    </dgm:pt>
    <dgm:pt modelId="{3570AE82-B9B7-4DFC-9207-E2835B6D875F}" type="pres">
      <dgm:prSet presAssocID="{E2D4CD6D-2045-410A-9981-62FB68810B3D}" presName="Name0" presStyleCnt="0">
        <dgm:presLayoutVars>
          <dgm:chMax val="7"/>
          <dgm:chPref val="7"/>
          <dgm:dir/>
        </dgm:presLayoutVars>
      </dgm:prSet>
      <dgm:spPr/>
    </dgm:pt>
    <dgm:pt modelId="{FDCD75D4-55F7-4D7B-85C9-474CC58B14C1}" type="pres">
      <dgm:prSet presAssocID="{E2D4CD6D-2045-410A-9981-62FB68810B3D}" presName="Name1" presStyleCnt="0"/>
      <dgm:spPr/>
    </dgm:pt>
    <dgm:pt modelId="{745ECA75-EEA9-47C1-864A-8A427D4BA209}" type="pres">
      <dgm:prSet presAssocID="{E2D4CD6D-2045-410A-9981-62FB68810B3D}" presName="cycle" presStyleCnt="0"/>
      <dgm:spPr/>
    </dgm:pt>
    <dgm:pt modelId="{CA82595C-09C1-44E7-BE91-19FD01E531CB}" type="pres">
      <dgm:prSet presAssocID="{E2D4CD6D-2045-410A-9981-62FB68810B3D}" presName="srcNode" presStyleLbl="node1" presStyleIdx="0" presStyleCnt="5"/>
      <dgm:spPr/>
    </dgm:pt>
    <dgm:pt modelId="{7D35663A-BC5F-410B-92D5-DE242A3BEBD1}" type="pres">
      <dgm:prSet presAssocID="{E2D4CD6D-2045-410A-9981-62FB68810B3D}" presName="conn" presStyleLbl="parChTrans1D2" presStyleIdx="0" presStyleCnt="1"/>
      <dgm:spPr/>
    </dgm:pt>
    <dgm:pt modelId="{3AEA687C-AB95-4F65-B26C-A8BD05F10ECD}" type="pres">
      <dgm:prSet presAssocID="{E2D4CD6D-2045-410A-9981-62FB68810B3D}" presName="extraNode" presStyleLbl="node1" presStyleIdx="0" presStyleCnt="5"/>
      <dgm:spPr/>
    </dgm:pt>
    <dgm:pt modelId="{3CC95096-4798-4ED8-81FD-96C11A90DB33}" type="pres">
      <dgm:prSet presAssocID="{E2D4CD6D-2045-410A-9981-62FB68810B3D}" presName="dstNode" presStyleLbl="node1" presStyleIdx="0" presStyleCnt="5"/>
      <dgm:spPr/>
    </dgm:pt>
    <dgm:pt modelId="{417379BC-CABD-47DC-B37D-7465A16BCBCC}" type="pres">
      <dgm:prSet presAssocID="{AA820BDB-AADA-44F2-A1A1-F6D23D518E7F}" presName="text_1" presStyleLbl="node1" presStyleIdx="0" presStyleCnt="5">
        <dgm:presLayoutVars>
          <dgm:bulletEnabled val="1"/>
        </dgm:presLayoutVars>
      </dgm:prSet>
      <dgm:spPr/>
    </dgm:pt>
    <dgm:pt modelId="{AD1CB259-20F6-4ED4-B2EC-FBA0676766B8}" type="pres">
      <dgm:prSet presAssocID="{AA820BDB-AADA-44F2-A1A1-F6D23D518E7F}" presName="accent_1" presStyleCnt="0"/>
      <dgm:spPr/>
    </dgm:pt>
    <dgm:pt modelId="{6D9220FD-77E8-4F97-9BB7-DBF6FA256407}" type="pres">
      <dgm:prSet presAssocID="{AA820BDB-AADA-44F2-A1A1-F6D23D518E7F}" presName="accentRepeatNode" presStyleLbl="solidFgAcc1" presStyleIdx="0" presStyleCnt="5"/>
      <dgm:spPr/>
    </dgm:pt>
    <dgm:pt modelId="{2081BC4E-D53C-4E37-B676-0602B855FCE5}" type="pres">
      <dgm:prSet presAssocID="{D8A931CA-5342-4946-9B95-2C9EC020435B}" presName="text_2" presStyleLbl="node1" presStyleIdx="1" presStyleCnt="5">
        <dgm:presLayoutVars>
          <dgm:bulletEnabled val="1"/>
        </dgm:presLayoutVars>
      </dgm:prSet>
      <dgm:spPr/>
    </dgm:pt>
    <dgm:pt modelId="{C6F41002-D550-48D1-B57C-51403117E8FE}" type="pres">
      <dgm:prSet presAssocID="{D8A931CA-5342-4946-9B95-2C9EC020435B}" presName="accent_2" presStyleCnt="0"/>
      <dgm:spPr/>
    </dgm:pt>
    <dgm:pt modelId="{C2E0AED7-0C2F-4EDB-B928-E30E77DFDD2E}" type="pres">
      <dgm:prSet presAssocID="{D8A931CA-5342-4946-9B95-2C9EC020435B}" presName="accentRepeatNode" presStyleLbl="solidFgAcc1" presStyleIdx="1" presStyleCnt="5"/>
      <dgm:spPr/>
    </dgm:pt>
    <dgm:pt modelId="{FA991DA4-3CBE-46D3-BBAA-95747D988AE0}" type="pres">
      <dgm:prSet presAssocID="{A3530F3D-3310-47C7-8AE3-06966992D62A}" presName="text_3" presStyleLbl="node1" presStyleIdx="2" presStyleCnt="5">
        <dgm:presLayoutVars>
          <dgm:bulletEnabled val="1"/>
        </dgm:presLayoutVars>
      </dgm:prSet>
      <dgm:spPr/>
    </dgm:pt>
    <dgm:pt modelId="{CABC1251-D450-4C5C-9F49-2C9C80E1E96A}" type="pres">
      <dgm:prSet presAssocID="{A3530F3D-3310-47C7-8AE3-06966992D62A}" presName="accent_3" presStyleCnt="0"/>
      <dgm:spPr/>
    </dgm:pt>
    <dgm:pt modelId="{0CE9FA25-8D81-4D81-92C4-80CDF3C6ADA1}" type="pres">
      <dgm:prSet presAssocID="{A3530F3D-3310-47C7-8AE3-06966992D62A}" presName="accentRepeatNode" presStyleLbl="solidFgAcc1" presStyleIdx="2" presStyleCnt="5"/>
      <dgm:spPr/>
    </dgm:pt>
    <dgm:pt modelId="{C96051B2-A702-4B3B-87C4-2A368F4EE80B}" type="pres">
      <dgm:prSet presAssocID="{07C50D74-768F-4C33-ABD2-E41E1AAADC68}" presName="text_4" presStyleLbl="node1" presStyleIdx="3" presStyleCnt="5">
        <dgm:presLayoutVars>
          <dgm:bulletEnabled val="1"/>
        </dgm:presLayoutVars>
      </dgm:prSet>
      <dgm:spPr/>
    </dgm:pt>
    <dgm:pt modelId="{29E812AA-64DC-432A-8DFE-8BDC44349996}" type="pres">
      <dgm:prSet presAssocID="{07C50D74-768F-4C33-ABD2-E41E1AAADC68}" presName="accent_4" presStyleCnt="0"/>
      <dgm:spPr/>
    </dgm:pt>
    <dgm:pt modelId="{33959187-C659-4A58-9A62-6AF1C892AED5}" type="pres">
      <dgm:prSet presAssocID="{07C50D74-768F-4C33-ABD2-E41E1AAADC68}" presName="accentRepeatNode" presStyleLbl="solidFgAcc1" presStyleIdx="3" presStyleCnt="5"/>
      <dgm:spPr/>
    </dgm:pt>
    <dgm:pt modelId="{6E3EF71D-80B4-4BC5-A947-BEFB3556D239}" type="pres">
      <dgm:prSet presAssocID="{86821569-6D68-4D87-A0D0-6FF2E50D7612}" presName="text_5" presStyleLbl="node1" presStyleIdx="4" presStyleCnt="5">
        <dgm:presLayoutVars>
          <dgm:bulletEnabled val="1"/>
        </dgm:presLayoutVars>
      </dgm:prSet>
      <dgm:spPr/>
    </dgm:pt>
    <dgm:pt modelId="{91E70605-3265-43FD-95B9-0D3A64E5BAB5}" type="pres">
      <dgm:prSet presAssocID="{86821569-6D68-4D87-A0D0-6FF2E50D7612}" presName="accent_5" presStyleCnt="0"/>
      <dgm:spPr/>
    </dgm:pt>
    <dgm:pt modelId="{06BFD469-9F60-4ADF-A6BF-B61375D9F0DC}" type="pres">
      <dgm:prSet presAssocID="{86821569-6D68-4D87-A0D0-6FF2E50D7612}" presName="accentRepeatNode" presStyleLbl="solidFgAcc1" presStyleIdx="4" presStyleCnt="5"/>
      <dgm:spPr/>
    </dgm:pt>
  </dgm:ptLst>
  <dgm:cxnLst>
    <dgm:cxn modelId="{E4A10C0C-59CD-4E6A-B5B8-FDE69668150C}" type="presOf" srcId="{D8A931CA-5342-4946-9B95-2C9EC020435B}" destId="{2081BC4E-D53C-4E37-B676-0602B855FCE5}" srcOrd="0" destOrd="0" presId="urn:microsoft.com/office/officeart/2008/layout/VerticalCurvedList"/>
    <dgm:cxn modelId="{472A4831-37C9-4662-908F-596B5C18CA6A}" type="presOf" srcId="{0C30D856-0711-479A-AAFB-A450BA92AE32}" destId="{7D35663A-BC5F-410B-92D5-DE242A3BEBD1}" srcOrd="0" destOrd="0" presId="urn:microsoft.com/office/officeart/2008/layout/VerticalCurvedList"/>
    <dgm:cxn modelId="{18B14D40-8D8A-4D4B-9EA7-60C152A30BE1}" type="presOf" srcId="{E2D4CD6D-2045-410A-9981-62FB68810B3D}" destId="{3570AE82-B9B7-4DFC-9207-E2835B6D875F}" srcOrd="0" destOrd="0" presId="urn:microsoft.com/office/officeart/2008/layout/VerticalCurvedList"/>
    <dgm:cxn modelId="{C486D85B-159D-415C-9491-CB86A42A806A}" srcId="{E2D4CD6D-2045-410A-9981-62FB68810B3D}" destId="{AA820BDB-AADA-44F2-A1A1-F6D23D518E7F}" srcOrd="0" destOrd="0" parTransId="{F890AA4D-08A5-41CC-B249-8B824F945815}" sibTransId="{0C30D856-0711-479A-AAFB-A450BA92AE32}"/>
    <dgm:cxn modelId="{F5604A5C-685D-47E9-B09F-C7B0AAC28BE9}" srcId="{E2D4CD6D-2045-410A-9981-62FB68810B3D}" destId="{D8A931CA-5342-4946-9B95-2C9EC020435B}" srcOrd="1" destOrd="0" parTransId="{79BE5C98-C1AA-4B18-A41A-8D34BF5FEF4B}" sibTransId="{689549EB-814B-43A5-8B83-8B49B0028895}"/>
    <dgm:cxn modelId="{55DB6679-583F-4713-B8E2-1A26894A27B1}" srcId="{E2D4CD6D-2045-410A-9981-62FB68810B3D}" destId="{07C50D74-768F-4C33-ABD2-E41E1AAADC68}" srcOrd="3" destOrd="0" parTransId="{8D07C77C-943B-4C32-AC2D-D14B235C6905}" sibTransId="{EA779FC8-3EAF-421B-912D-DA8A1C7D2F77}"/>
    <dgm:cxn modelId="{E49123BF-F7C9-4E30-9975-8338AC564EE1}" srcId="{E2D4CD6D-2045-410A-9981-62FB68810B3D}" destId="{A3530F3D-3310-47C7-8AE3-06966992D62A}" srcOrd="2" destOrd="0" parTransId="{5A6AF911-92B9-4611-BC45-D8FF83C2A68B}" sibTransId="{DFB543E4-7034-4E06-844D-C39E88107F5E}"/>
    <dgm:cxn modelId="{B7ADEBCB-6246-4969-B0D4-0ABA3210543A}" type="presOf" srcId="{A3530F3D-3310-47C7-8AE3-06966992D62A}" destId="{FA991DA4-3CBE-46D3-BBAA-95747D988AE0}" srcOrd="0" destOrd="0" presId="urn:microsoft.com/office/officeart/2008/layout/VerticalCurvedList"/>
    <dgm:cxn modelId="{E21B2AD5-AF67-4C0E-A9F5-47D1E3990E56}" type="presOf" srcId="{07C50D74-768F-4C33-ABD2-E41E1AAADC68}" destId="{C96051B2-A702-4B3B-87C4-2A368F4EE80B}" srcOrd="0" destOrd="0" presId="urn:microsoft.com/office/officeart/2008/layout/VerticalCurvedList"/>
    <dgm:cxn modelId="{38F6EAD8-5F72-4436-A8E1-450112532D73}" type="presOf" srcId="{AA820BDB-AADA-44F2-A1A1-F6D23D518E7F}" destId="{417379BC-CABD-47DC-B37D-7465A16BCBCC}" srcOrd="0" destOrd="0" presId="urn:microsoft.com/office/officeart/2008/layout/VerticalCurvedList"/>
    <dgm:cxn modelId="{6B7736E1-1DF9-4769-BF96-8CFDBC6EEEB4}" srcId="{E2D4CD6D-2045-410A-9981-62FB68810B3D}" destId="{86821569-6D68-4D87-A0D0-6FF2E50D7612}" srcOrd="4" destOrd="0" parTransId="{1A1562B8-D25E-4185-85C5-C510A513037A}" sibTransId="{9A64B8AF-23B9-4656-A873-6C68574BD8A0}"/>
    <dgm:cxn modelId="{DB1E11ED-6760-440D-8A84-E1769AC49F44}" type="presOf" srcId="{86821569-6D68-4D87-A0D0-6FF2E50D7612}" destId="{6E3EF71D-80B4-4BC5-A947-BEFB3556D239}" srcOrd="0" destOrd="0" presId="urn:microsoft.com/office/officeart/2008/layout/VerticalCurvedList"/>
    <dgm:cxn modelId="{8C203D73-8007-425F-B129-685B155ABB8E}" type="presParOf" srcId="{3570AE82-B9B7-4DFC-9207-E2835B6D875F}" destId="{FDCD75D4-55F7-4D7B-85C9-474CC58B14C1}" srcOrd="0" destOrd="0" presId="urn:microsoft.com/office/officeart/2008/layout/VerticalCurvedList"/>
    <dgm:cxn modelId="{4132A8F1-32A4-4FF4-A5C5-5A908A539291}" type="presParOf" srcId="{FDCD75D4-55F7-4D7B-85C9-474CC58B14C1}" destId="{745ECA75-EEA9-47C1-864A-8A427D4BA209}" srcOrd="0" destOrd="0" presId="urn:microsoft.com/office/officeart/2008/layout/VerticalCurvedList"/>
    <dgm:cxn modelId="{01027FDF-B14E-433E-B8E4-A35D1762D6BE}" type="presParOf" srcId="{745ECA75-EEA9-47C1-864A-8A427D4BA209}" destId="{CA82595C-09C1-44E7-BE91-19FD01E531CB}" srcOrd="0" destOrd="0" presId="urn:microsoft.com/office/officeart/2008/layout/VerticalCurvedList"/>
    <dgm:cxn modelId="{52FDC51A-B091-40C9-85E9-60E9F24E0131}" type="presParOf" srcId="{745ECA75-EEA9-47C1-864A-8A427D4BA209}" destId="{7D35663A-BC5F-410B-92D5-DE242A3BEBD1}" srcOrd="1" destOrd="0" presId="urn:microsoft.com/office/officeart/2008/layout/VerticalCurvedList"/>
    <dgm:cxn modelId="{E0537E7F-967D-4A56-93C4-4BECEE79A746}" type="presParOf" srcId="{745ECA75-EEA9-47C1-864A-8A427D4BA209}" destId="{3AEA687C-AB95-4F65-B26C-A8BD05F10ECD}" srcOrd="2" destOrd="0" presId="urn:microsoft.com/office/officeart/2008/layout/VerticalCurvedList"/>
    <dgm:cxn modelId="{8E674D92-C22F-4A49-9D06-BFE422F27A45}" type="presParOf" srcId="{745ECA75-EEA9-47C1-864A-8A427D4BA209}" destId="{3CC95096-4798-4ED8-81FD-96C11A90DB33}" srcOrd="3" destOrd="0" presId="urn:microsoft.com/office/officeart/2008/layout/VerticalCurvedList"/>
    <dgm:cxn modelId="{9F4B6ECD-A5ED-46CB-8074-1751A4BC1395}" type="presParOf" srcId="{FDCD75D4-55F7-4D7B-85C9-474CC58B14C1}" destId="{417379BC-CABD-47DC-B37D-7465A16BCBCC}" srcOrd="1" destOrd="0" presId="urn:microsoft.com/office/officeart/2008/layout/VerticalCurvedList"/>
    <dgm:cxn modelId="{62B353E0-ADFD-48D9-99B4-7B5AE033B8A9}" type="presParOf" srcId="{FDCD75D4-55F7-4D7B-85C9-474CC58B14C1}" destId="{AD1CB259-20F6-4ED4-B2EC-FBA0676766B8}" srcOrd="2" destOrd="0" presId="urn:microsoft.com/office/officeart/2008/layout/VerticalCurvedList"/>
    <dgm:cxn modelId="{C5C78124-B19B-4054-8AFD-06FBE3C7BF2B}" type="presParOf" srcId="{AD1CB259-20F6-4ED4-B2EC-FBA0676766B8}" destId="{6D9220FD-77E8-4F97-9BB7-DBF6FA256407}" srcOrd="0" destOrd="0" presId="urn:microsoft.com/office/officeart/2008/layout/VerticalCurvedList"/>
    <dgm:cxn modelId="{17B12E4F-1B08-4AF7-AAF4-A2DD88A7A764}" type="presParOf" srcId="{FDCD75D4-55F7-4D7B-85C9-474CC58B14C1}" destId="{2081BC4E-D53C-4E37-B676-0602B855FCE5}" srcOrd="3" destOrd="0" presId="urn:microsoft.com/office/officeart/2008/layout/VerticalCurvedList"/>
    <dgm:cxn modelId="{A75A498E-4796-436F-980D-36C687812F18}" type="presParOf" srcId="{FDCD75D4-55F7-4D7B-85C9-474CC58B14C1}" destId="{C6F41002-D550-48D1-B57C-51403117E8FE}" srcOrd="4" destOrd="0" presId="urn:microsoft.com/office/officeart/2008/layout/VerticalCurvedList"/>
    <dgm:cxn modelId="{DA74D8F6-3756-4524-85FB-1B850B21957B}" type="presParOf" srcId="{C6F41002-D550-48D1-B57C-51403117E8FE}" destId="{C2E0AED7-0C2F-4EDB-B928-E30E77DFDD2E}" srcOrd="0" destOrd="0" presId="urn:microsoft.com/office/officeart/2008/layout/VerticalCurvedList"/>
    <dgm:cxn modelId="{BCD54F64-3B52-4455-8DD9-5CC44CA1162E}" type="presParOf" srcId="{FDCD75D4-55F7-4D7B-85C9-474CC58B14C1}" destId="{FA991DA4-3CBE-46D3-BBAA-95747D988AE0}" srcOrd="5" destOrd="0" presId="urn:microsoft.com/office/officeart/2008/layout/VerticalCurvedList"/>
    <dgm:cxn modelId="{4CCE4805-B277-490D-B49D-F5122B1A3054}" type="presParOf" srcId="{FDCD75D4-55F7-4D7B-85C9-474CC58B14C1}" destId="{CABC1251-D450-4C5C-9F49-2C9C80E1E96A}" srcOrd="6" destOrd="0" presId="urn:microsoft.com/office/officeart/2008/layout/VerticalCurvedList"/>
    <dgm:cxn modelId="{B98C2CAB-8FC9-4FBD-B37A-39B1A634F97B}" type="presParOf" srcId="{CABC1251-D450-4C5C-9F49-2C9C80E1E96A}" destId="{0CE9FA25-8D81-4D81-92C4-80CDF3C6ADA1}" srcOrd="0" destOrd="0" presId="urn:microsoft.com/office/officeart/2008/layout/VerticalCurvedList"/>
    <dgm:cxn modelId="{190A90DA-C850-4B33-8988-CC247BE25FC6}" type="presParOf" srcId="{FDCD75D4-55F7-4D7B-85C9-474CC58B14C1}" destId="{C96051B2-A702-4B3B-87C4-2A368F4EE80B}" srcOrd="7" destOrd="0" presId="urn:microsoft.com/office/officeart/2008/layout/VerticalCurvedList"/>
    <dgm:cxn modelId="{932F20DA-5F54-4319-A06F-EC3A2D552F91}" type="presParOf" srcId="{FDCD75D4-55F7-4D7B-85C9-474CC58B14C1}" destId="{29E812AA-64DC-432A-8DFE-8BDC44349996}" srcOrd="8" destOrd="0" presId="urn:microsoft.com/office/officeart/2008/layout/VerticalCurvedList"/>
    <dgm:cxn modelId="{FB537234-0927-4E7B-8DEA-DAA827C2617D}" type="presParOf" srcId="{29E812AA-64DC-432A-8DFE-8BDC44349996}" destId="{33959187-C659-4A58-9A62-6AF1C892AED5}" srcOrd="0" destOrd="0" presId="urn:microsoft.com/office/officeart/2008/layout/VerticalCurvedList"/>
    <dgm:cxn modelId="{CCDEF61D-DE95-4A7D-B7F5-211230C5348A}" type="presParOf" srcId="{FDCD75D4-55F7-4D7B-85C9-474CC58B14C1}" destId="{6E3EF71D-80B4-4BC5-A947-BEFB3556D239}" srcOrd="9" destOrd="0" presId="urn:microsoft.com/office/officeart/2008/layout/VerticalCurvedList"/>
    <dgm:cxn modelId="{75523EC3-0444-4EF6-AFAD-070ED33F54C0}" type="presParOf" srcId="{FDCD75D4-55F7-4D7B-85C9-474CC58B14C1}" destId="{91E70605-3265-43FD-95B9-0D3A64E5BAB5}" srcOrd="10" destOrd="0" presId="urn:microsoft.com/office/officeart/2008/layout/VerticalCurvedList"/>
    <dgm:cxn modelId="{7AF9FA54-B8B3-4054-8298-787420CCC739}" type="presParOf" srcId="{91E70605-3265-43FD-95B9-0D3A64E5BAB5}" destId="{06BFD469-9F60-4ADF-A6BF-B61375D9F0D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CFB73E0-1248-4EFF-8078-D18EAA6D7057}" type="doc">
      <dgm:prSet loTypeId="urn:microsoft.com/office/officeart/2005/8/layout/matrix1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82D2C063-057E-4A8F-82E4-E38F34BF7B97}">
      <dgm:prSet custT="1"/>
      <dgm:spPr/>
      <dgm:t>
        <a:bodyPr/>
        <a:lstStyle/>
        <a:p>
          <a:r>
            <a:rPr lang="en-IN" sz="2800" b="1" dirty="0">
              <a:solidFill>
                <a:schemeClr val="tx1"/>
              </a:solidFill>
            </a:rPr>
            <a:t>Examples</a:t>
          </a:r>
        </a:p>
      </dgm:t>
    </dgm:pt>
    <dgm:pt modelId="{B552052B-1C17-49A9-B8FB-1879AA388FBF}" type="parTrans" cxnId="{EF5AD0BB-6656-4F37-8D53-F3EFBC8CED9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11D8BDA-B86A-49F0-86CE-F858AC3C32C8}" type="sibTrans" cxnId="{EF5AD0BB-6656-4F37-8D53-F3EFBC8CED96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0B081C1-9FB2-4934-A828-FFFE6F39C3CB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If an </a:t>
          </a:r>
          <a:r>
            <a:rPr lang="en-IN" b="1" dirty="0">
              <a:solidFill>
                <a:schemeClr val="tx1"/>
              </a:solidFill>
            </a:rPr>
            <a:t>end user sends credit card information over an insecure protocol.</a:t>
          </a:r>
          <a:endParaRPr lang="en-IN" dirty="0">
            <a:solidFill>
              <a:schemeClr val="tx1"/>
            </a:solidFill>
          </a:endParaRPr>
        </a:p>
      </dgm:t>
    </dgm:pt>
    <dgm:pt modelId="{5E9320E9-B6CA-457F-8DAC-87A815A3F953}" type="parTrans" cxnId="{810D83C4-EFA9-42BC-8B25-ECF7F2CE619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8F55BA70-81F3-4C9D-8B23-EC0F71D7BFEA}" type="sibTrans" cxnId="{810D83C4-EFA9-42BC-8B25-ECF7F2CE6198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943EEF1-0BD1-4379-830F-0EF9BAE12CD9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If the attacker manages to </a:t>
          </a:r>
          <a:r>
            <a:rPr lang="en-IN" b="1" dirty="0">
              <a:solidFill>
                <a:schemeClr val="tx1"/>
              </a:solidFill>
            </a:rPr>
            <a:t>steal the private c</a:t>
          </a:r>
          <a:r>
            <a:rPr lang="en-IN" dirty="0">
              <a:solidFill>
                <a:schemeClr val="tx1"/>
              </a:solidFill>
            </a:rPr>
            <a:t>ryptographic </a:t>
          </a:r>
          <a:r>
            <a:rPr lang="en-IN" b="1" dirty="0">
              <a:solidFill>
                <a:schemeClr val="tx1"/>
              </a:solidFill>
            </a:rPr>
            <a:t> key, then it can be directly provided to sniffer to decrypt all the communication</a:t>
          </a:r>
          <a:r>
            <a:rPr lang="en-IN" dirty="0">
              <a:solidFill>
                <a:schemeClr val="tx1"/>
              </a:solidFill>
            </a:rPr>
            <a:t>.</a:t>
          </a:r>
        </a:p>
      </dgm:t>
    </dgm:pt>
    <dgm:pt modelId="{408363B9-3423-42B0-AFBC-EE4B1FD57ACA}" type="parTrans" cxnId="{54BE6E92-58B1-4454-88E1-639267B7CE9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4648540-AE89-4F69-8911-7C6F5ED76DAB}" type="sibTrans" cxnId="{54BE6E92-58B1-4454-88E1-639267B7CE99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6EE95F2-445D-421E-869D-CB8EBB622AF3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Use of </a:t>
          </a:r>
          <a:r>
            <a:rPr lang="en-IN" b="1" dirty="0">
              <a:solidFill>
                <a:schemeClr val="tx1"/>
              </a:solidFill>
            </a:rPr>
            <a:t>weak standards like WEP </a:t>
          </a:r>
          <a:r>
            <a:rPr lang="en-IN" dirty="0">
              <a:solidFill>
                <a:schemeClr val="tx1"/>
              </a:solidFill>
            </a:rPr>
            <a:t>are vulnerable to sniffing.</a:t>
          </a:r>
        </a:p>
      </dgm:t>
    </dgm:pt>
    <dgm:pt modelId="{E7E90C8F-8709-45A6-B838-DB37630692B0}" type="parTrans" cxnId="{5963E2A1-F524-4AAD-B7B9-85AB2D42A3E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3234D87F-2041-4663-9FAE-1C5C4C48B099}" type="sibTrans" cxnId="{5963E2A1-F524-4AAD-B7B9-85AB2D42A3EF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6014AB70-0AC0-466E-B521-1684E6DB0CB5}">
      <dgm:prSet custT="1"/>
      <dgm:spPr/>
      <dgm:t>
        <a:bodyPr/>
        <a:lstStyle/>
        <a:p>
          <a:r>
            <a:rPr lang="en-IN" sz="4800" dirty="0">
              <a:solidFill>
                <a:schemeClr val="tx1"/>
              </a:solidFill>
            </a:rPr>
            <a:t>?</a:t>
          </a:r>
        </a:p>
      </dgm:t>
    </dgm:pt>
    <dgm:pt modelId="{5973560A-DEFB-4410-9322-D552E49759C0}" type="parTrans" cxnId="{33E98114-5C2E-4E8E-A10B-B09D66ED8902}">
      <dgm:prSet/>
      <dgm:spPr/>
      <dgm:t>
        <a:bodyPr/>
        <a:lstStyle/>
        <a:p>
          <a:endParaRPr lang="en-IN"/>
        </a:p>
      </dgm:t>
    </dgm:pt>
    <dgm:pt modelId="{37A19D0E-EFE0-491F-A9F4-52DBA1C3CCFA}" type="sibTrans" cxnId="{33E98114-5C2E-4E8E-A10B-B09D66ED8902}">
      <dgm:prSet/>
      <dgm:spPr/>
      <dgm:t>
        <a:bodyPr/>
        <a:lstStyle/>
        <a:p>
          <a:endParaRPr lang="en-IN"/>
        </a:p>
      </dgm:t>
    </dgm:pt>
    <dgm:pt modelId="{110140E5-5B44-4A0F-B88C-8078D9F02DCA}" type="pres">
      <dgm:prSet presAssocID="{0CFB73E0-1248-4EFF-8078-D18EAA6D7057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459A91F9-EB93-4E03-B80F-6C2E289929C1}" type="pres">
      <dgm:prSet presAssocID="{0CFB73E0-1248-4EFF-8078-D18EAA6D7057}" presName="matrix" presStyleCnt="0"/>
      <dgm:spPr/>
    </dgm:pt>
    <dgm:pt modelId="{2736AE06-A550-41EE-8F29-1DE8D88CEC97}" type="pres">
      <dgm:prSet presAssocID="{0CFB73E0-1248-4EFF-8078-D18EAA6D7057}" presName="tile1" presStyleLbl="node1" presStyleIdx="0" presStyleCnt="4"/>
      <dgm:spPr/>
    </dgm:pt>
    <dgm:pt modelId="{823D07B3-663D-4656-9C89-8C5278BC6E80}" type="pres">
      <dgm:prSet presAssocID="{0CFB73E0-1248-4EFF-8078-D18EAA6D7057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17C35E9-768B-4BA2-9694-76A57B7ABB3B}" type="pres">
      <dgm:prSet presAssocID="{0CFB73E0-1248-4EFF-8078-D18EAA6D7057}" presName="tile2" presStyleLbl="node1" presStyleIdx="1" presStyleCnt="4"/>
      <dgm:spPr/>
    </dgm:pt>
    <dgm:pt modelId="{037DCFE2-F3B9-4679-95C1-6EEF98BE1F42}" type="pres">
      <dgm:prSet presAssocID="{0CFB73E0-1248-4EFF-8078-D18EAA6D7057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09BD2AF1-BF27-4CE3-9782-20BA724E0DB3}" type="pres">
      <dgm:prSet presAssocID="{0CFB73E0-1248-4EFF-8078-D18EAA6D7057}" presName="tile3" presStyleLbl="node1" presStyleIdx="2" presStyleCnt="4"/>
      <dgm:spPr/>
    </dgm:pt>
    <dgm:pt modelId="{BCA802BF-47BF-4806-B6B4-618C2E1F3B76}" type="pres">
      <dgm:prSet presAssocID="{0CFB73E0-1248-4EFF-8078-D18EAA6D7057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E1058F7F-2363-4B61-96D0-18387E9BAEAB}" type="pres">
      <dgm:prSet presAssocID="{0CFB73E0-1248-4EFF-8078-D18EAA6D7057}" presName="tile4" presStyleLbl="node1" presStyleIdx="3" presStyleCnt="4"/>
      <dgm:spPr/>
    </dgm:pt>
    <dgm:pt modelId="{2BA54566-73DA-435F-957E-D96AA58E9BE4}" type="pres">
      <dgm:prSet presAssocID="{0CFB73E0-1248-4EFF-8078-D18EAA6D7057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0C44D726-6908-42EE-81C1-436749C17910}" type="pres">
      <dgm:prSet presAssocID="{0CFB73E0-1248-4EFF-8078-D18EAA6D7057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3E98114-5C2E-4E8E-A10B-B09D66ED8902}" srcId="{82D2C063-057E-4A8F-82E4-E38F34BF7B97}" destId="{6014AB70-0AC0-466E-B521-1684E6DB0CB5}" srcOrd="3" destOrd="0" parTransId="{5973560A-DEFB-4410-9322-D552E49759C0}" sibTransId="{37A19D0E-EFE0-491F-A9F4-52DBA1C3CCFA}"/>
    <dgm:cxn modelId="{8CAC2D17-02B8-42C7-A1FE-B0C2C3E62C28}" type="presOf" srcId="{0CFB73E0-1248-4EFF-8078-D18EAA6D7057}" destId="{110140E5-5B44-4A0F-B88C-8078D9F02DCA}" srcOrd="0" destOrd="0" presId="urn:microsoft.com/office/officeart/2005/8/layout/matrix1"/>
    <dgm:cxn modelId="{AF3C0234-BE6C-44B0-AAD9-60E112E8C785}" type="presOf" srcId="{30B081C1-9FB2-4934-A828-FFFE6F39C3CB}" destId="{823D07B3-663D-4656-9C89-8C5278BC6E80}" srcOrd="1" destOrd="0" presId="urn:microsoft.com/office/officeart/2005/8/layout/matrix1"/>
    <dgm:cxn modelId="{810D3A4E-F924-481A-80C5-F250900E23DD}" type="presOf" srcId="{6014AB70-0AC0-466E-B521-1684E6DB0CB5}" destId="{E1058F7F-2363-4B61-96D0-18387E9BAEAB}" srcOrd="0" destOrd="0" presId="urn:microsoft.com/office/officeart/2005/8/layout/matrix1"/>
    <dgm:cxn modelId="{5041F687-8854-4DF2-A68A-5CDE2B7D66BB}" type="presOf" srcId="{82D2C063-057E-4A8F-82E4-E38F34BF7B97}" destId="{0C44D726-6908-42EE-81C1-436749C17910}" srcOrd="0" destOrd="0" presId="urn:microsoft.com/office/officeart/2005/8/layout/matrix1"/>
    <dgm:cxn modelId="{3A2AFE88-113C-4C07-AFFB-199B5A04A27C}" type="presOf" srcId="{9943EEF1-0BD1-4379-830F-0EF9BAE12CD9}" destId="{037DCFE2-F3B9-4679-95C1-6EEF98BE1F42}" srcOrd="1" destOrd="0" presId="urn:microsoft.com/office/officeart/2005/8/layout/matrix1"/>
    <dgm:cxn modelId="{22C28F8C-E4C5-4069-B630-3506903F76A6}" type="presOf" srcId="{9943EEF1-0BD1-4379-830F-0EF9BAE12CD9}" destId="{D17C35E9-768B-4BA2-9694-76A57B7ABB3B}" srcOrd="0" destOrd="0" presId="urn:microsoft.com/office/officeart/2005/8/layout/matrix1"/>
    <dgm:cxn modelId="{54BE6E92-58B1-4454-88E1-639267B7CE99}" srcId="{82D2C063-057E-4A8F-82E4-E38F34BF7B97}" destId="{9943EEF1-0BD1-4379-830F-0EF9BAE12CD9}" srcOrd="1" destOrd="0" parTransId="{408363B9-3423-42B0-AFBC-EE4B1FD57ACA}" sibTransId="{64648540-AE89-4F69-8911-7C6F5ED76DAB}"/>
    <dgm:cxn modelId="{6817379C-0235-4AFF-8973-E98EB1AD51CC}" type="presOf" srcId="{6014AB70-0AC0-466E-B521-1684E6DB0CB5}" destId="{2BA54566-73DA-435F-957E-D96AA58E9BE4}" srcOrd="1" destOrd="0" presId="urn:microsoft.com/office/officeart/2005/8/layout/matrix1"/>
    <dgm:cxn modelId="{5963E2A1-F524-4AAD-B7B9-85AB2D42A3EF}" srcId="{82D2C063-057E-4A8F-82E4-E38F34BF7B97}" destId="{E6EE95F2-445D-421E-869D-CB8EBB622AF3}" srcOrd="2" destOrd="0" parTransId="{E7E90C8F-8709-45A6-B838-DB37630692B0}" sibTransId="{3234D87F-2041-4663-9FAE-1C5C4C48B099}"/>
    <dgm:cxn modelId="{03CF42AF-C29A-4B7E-B69A-6837CDDA61B2}" type="presOf" srcId="{E6EE95F2-445D-421E-869D-CB8EBB622AF3}" destId="{BCA802BF-47BF-4806-B6B4-618C2E1F3B76}" srcOrd="1" destOrd="0" presId="urn:microsoft.com/office/officeart/2005/8/layout/matrix1"/>
    <dgm:cxn modelId="{EF5AD0BB-6656-4F37-8D53-F3EFBC8CED96}" srcId="{0CFB73E0-1248-4EFF-8078-D18EAA6D7057}" destId="{82D2C063-057E-4A8F-82E4-E38F34BF7B97}" srcOrd="0" destOrd="0" parTransId="{B552052B-1C17-49A9-B8FB-1879AA388FBF}" sibTransId="{A11D8BDA-B86A-49F0-86CE-F858AC3C32C8}"/>
    <dgm:cxn modelId="{810D83C4-EFA9-42BC-8B25-ECF7F2CE6198}" srcId="{82D2C063-057E-4A8F-82E4-E38F34BF7B97}" destId="{30B081C1-9FB2-4934-A828-FFFE6F39C3CB}" srcOrd="0" destOrd="0" parTransId="{5E9320E9-B6CA-457F-8DAC-87A815A3F953}" sibTransId="{8F55BA70-81F3-4C9D-8B23-EC0F71D7BFEA}"/>
    <dgm:cxn modelId="{6E694AD1-AB86-46DC-BABD-B29A4065C252}" type="presOf" srcId="{E6EE95F2-445D-421E-869D-CB8EBB622AF3}" destId="{09BD2AF1-BF27-4CE3-9782-20BA724E0DB3}" srcOrd="0" destOrd="0" presId="urn:microsoft.com/office/officeart/2005/8/layout/matrix1"/>
    <dgm:cxn modelId="{6C0B70E8-5FD0-4386-9367-69A7B1A32284}" type="presOf" srcId="{30B081C1-9FB2-4934-A828-FFFE6F39C3CB}" destId="{2736AE06-A550-41EE-8F29-1DE8D88CEC97}" srcOrd="0" destOrd="0" presId="urn:microsoft.com/office/officeart/2005/8/layout/matrix1"/>
    <dgm:cxn modelId="{570263F1-2255-4A9E-AD95-037328CBFD5E}" type="presParOf" srcId="{110140E5-5B44-4A0F-B88C-8078D9F02DCA}" destId="{459A91F9-EB93-4E03-B80F-6C2E289929C1}" srcOrd="0" destOrd="0" presId="urn:microsoft.com/office/officeart/2005/8/layout/matrix1"/>
    <dgm:cxn modelId="{CEF36A23-AA6D-4A03-AB96-B08BB3162D2A}" type="presParOf" srcId="{459A91F9-EB93-4E03-B80F-6C2E289929C1}" destId="{2736AE06-A550-41EE-8F29-1DE8D88CEC97}" srcOrd="0" destOrd="0" presId="urn:microsoft.com/office/officeart/2005/8/layout/matrix1"/>
    <dgm:cxn modelId="{C6CDEAC4-91F7-4D82-847C-FABBA49E65CA}" type="presParOf" srcId="{459A91F9-EB93-4E03-B80F-6C2E289929C1}" destId="{823D07B3-663D-4656-9C89-8C5278BC6E80}" srcOrd="1" destOrd="0" presId="urn:microsoft.com/office/officeart/2005/8/layout/matrix1"/>
    <dgm:cxn modelId="{61845E58-66A1-4BD3-9390-C5DF29E6DE04}" type="presParOf" srcId="{459A91F9-EB93-4E03-B80F-6C2E289929C1}" destId="{D17C35E9-768B-4BA2-9694-76A57B7ABB3B}" srcOrd="2" destOrd="0" presId="urn:microsoft.com/office/officeart/2005/8/layout/matrix1"/>
    <dgm:cxn modelId="{6B8EAC49-98A4-4AF8-8AD4-C26F0817DF13}" type="presParOf" srcId="{459A91F9-EB93-4E03-B80F-6C2E289929C1}" destId="{037DCFE2-F3B9-4679-95C1-6EEF98BE1F42}" srcOrd="3" destOrd="0" presId="urn:microsoft.com/office/officeart/2005/8/layout/matrix1"/>
    <dgm:cxn modelId="{DD23A48A-2227-419A-8C89-9A69F6D85E9A}" type="presParOf" srcId="{459A91F9-EB93-4E03-B80F-6C2E289929C1}" destId="{09BD2AF1-BF27-4CE3-9782-20BA724E0DB3}" srcOrd="4" destOrd="0" presId="urn:microsoft.com/office/officeart/2005/8/layout/matrix1"/>
    <dgm:cxn modelId="{868FD038-5D05-4F9A-B5C9-923FD318C9F0}" type="presParOf" srcId="{459A91F9-EB93-4E03-B80F-6C2E289929C1}" destId="{BCA802BF-47BF-4806-B6B4-618C2E1F3B76}" srcOrd="5" destOrd="0" presId="urn:microsoft.com/office/officeart/2005/8/layout/matrix1"/>
    <dgm:cxn modelId="{DF02E995-61BB-4CFA-81D6-C4EE7805D384}" type="presParOf" srcId="{459A91F9-EB93-4E03-B80F-6C2E289929C1}" destId="{E1058F7F-2363-4B61-96D0-18387E9BAEAB}" srcOrd="6" destOrd="0" presId="urn:microsoft.com/office/officeart/2005/8/layout/matrix1"/>
    <dgm:cxn modelId="{B3EEF8F3-A7E4-4D79-946A-0ED7EE7E15B4}" type="presParOf" srcId="{459A91F9-EB93-4E03-B80F-6C2E289929C1}" destId="{2BA54566-73DA-435F-957E-D96AA58E9BE4}" srcOrd="7" destOrd="0" presId="urn:microsoft.com/office/officeart/2005/8/layout/matrix1"/>
    <dgm:cxn modelId="{F494FD31-3055-47CE-A8DD-01F30A35DEF8}" type="presParOf" srcId="{110140E5-5B44-4A0F-B88C-8078D9F02DCA}" destId="{0C44D726-6908-42EE-81C1-436749C1791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7DC18E-E75A-4940-A443-943885C18FB5}" type="doc">
      <dgm:prSet loTypeId="urn:microsoft.com/office/officeart/2005/8/layout/funnel1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ECA81AA5-421F-4BF5-9A92-C80E2ED7A1DA}">
      <dgm:prSet/>
      <dgm:spPr/>
      <dgm:t>
        <a:bodyPr/>
        <a:lstStyle/>
        <a:p>
          <a:r>
            <a:rPr lang="en-IN" dirty="0"/>
            <a:t>WEP</a:t>
          </a:r>
        </a:p>
      </dgm:t>
    </dgm:pt>
    <dgm:pt modelId="{FD87D778-7843-4942-AA83-41E7230591BB}" type="parTrans" cxnId="{26C52E3D-5DCD-42BD-ADEC-8864ACEEA845}">
      <dgm:prSet/>
      <dgm:spPr/>
      <dgm:t>
        <a:bodyPr/>
        <a:lstStyle/>
        <a:p>
          <a:endParaRPr lang="en-IN"/>
        </a:p>
      </dgm:t>
    </dgm:pt>
    <dgm:pt modelId="{59E49757-C15F-42F8-968E-240F6676AEBF}" type="sibTrans" cxnId="{26C52E3D-5DCD-42BD-ADEC-8864ACEEA845}">
      <dgm:prSet/>
      <dgm:spPr/>
      <dgm:t>
        <a:bodyPr/>
        <a:lstStyle/>
        <a:p>
          <a:endParaRPr lang="en-IN"/>
        </a:p>
      </dgm:t>
    </dgm:pt>
    <dgm:pt modelId="{6C9645A7-B6C4-436D-970B-482EB68F83FB}">
      <dgm:prSet/>
      <dgm:spPr/>
      <dgm:t>
        <a:bodyPr/>
        <a:lstStyle/>
        <a:p>
          <a:r>
            <a:rPr lang="en-IN" dirty="0"/>
            <a:t>WAP</a:t>
          </a:r>
        </a:p>
      </dgm:t>
    </dgm:pt>
    <dgm:pt modelId="{A842BC3D-21CA-4BA8-9130-9C2DE94ECDB4}" type="parTrans" cxnId="{750B1338-9744-46C4-BE2E-0537E93896DE}">
      <dgm:prSet/>
      <dgm:spPr/>
      <dgm:t>
        <a:bodyPr/>
        <a:lstStyle/>
        <a:p>
          <a:endParaRPr lang="en-IN"/>
        </a:p>
      </dgm:t>
    </dgm:pt>
    <dgm:pt modelId="{673081EB-40CB-42E1-B320-79448C22A62A}" type="sibTrans" cxnId="{750B1338-9744-46C4-BE2E-0537E93896DE}">
      <dgm:prSet/>
      <dgm:spPr/>
      <dgm:t>
        <a:bodyPr/>
        <a:lstStyle/>
        <a:p>
          <a:endParaRPr lang="en-IN"/>
        </a:p>
      </dgm:t>
    </dgm:pt>
    <dgm:pt modelId="{0DE48C2A-65AD-4AC4-A3A6-54370E68C555}">
      <dgm:prSet/>
      <dgm:spPr/>
      <dgm:t>
        <a:bodyPr/>
        <a:lstStyle/>
        <a:p>
          <a:r>
            <a:rPr lang="en-IN" dirty="0"/>
            <a:t>WAP2</a:t>
          </a:r>
        </a:p>
      </dgm:t>
    </dgm:pt>
    <dgm:pt modelId="{648A7EF0-793D-4ED5-8B63-9A8067327792}" type="parTrans" cxnId="{3B725EC8-7169-4944-886B-99F1147D8541}">
      <dgm:prSet/>
      <dgm:spPr/>
      <dgm:t>
        <a:bodyPr/>
        <a:lstStyle/>
        <a:p>
          <a:endParaRPr lang="en-IN"/>
        </a:p>
      </dgm:t>
    </dgm:pt>
    <dgm:pt modelId="{E341B418-B2BA-4FAA-84F8-8CC36D017392}" type="sibTrans" cxnId="{3B725EC8-7169-4944-886B-99F1147D8541}">
      <dgm:prSet/>
      <dgm:spPr/>
      <dgm:t>
        <a:bodyPr/>
        <a:lstStyle/>
        <a:p>
          <a:endParaRPr lang="en-IN"/>
        </a:p>
      </dgm:t>
    </dgm:pt>
    <dgm:pt modelId="{B6B62D35-4A21-428F-B022-5E2595ED49E3}">
      <dgm:prSet/>
      <dgm:spPr/>
      <dgm:t>
        <a:bodyPr/>
        <a:lstStyle/>
        <a:p>
          <a:r>
            <a:rPr lang="en-IN"/>
            <a:t>??</a:t>
          </a:r>
          <a:endParaRPr lang="en-IN" dirty="0"/>
        </a:p>
      </dgm:t>
    </dgm:pt>
    <dgm:pt modelId="{823E6726-9185-45A4-B0B2-3DDF607A751B}" type="parTrans" cxnId="{2FCACA42-8AA3-4448-A6E8-86DC6257903B}">
      <dgm:prSet/>
      <dgm:spPr/>
      <dgm:t>
        <a:bodyPr/>
        <a:lstStyle/>
        <a:p>
          <a:endParaRPr lang="en-IN"/>
        </a:p>
      </dgm:t>
    </dgm:pt>
    <dgm:pt modelId="{923B1A50-582B-45DC-9B70-ACBABAADA80D}" type="sibTrans" cxnId="{2FCACA42-8AA3-4448-A6E8-86DC6257903B}">
      <dgm:prSet/>
      <dgm:spPr/>
      <dgm:t>
        <a:bodyPr/>
        <a:lstStyle/>
        <a:p>
          <a:endParaRPr lang="en-IN"/>
        </a:p>
      </dgm:t>
    </dgm:pt>
    <dgm:pt modelId="{40CCF884-3C85-478C-A007-5390AF5F96BE}" type="pres">
      <dgm:prSet presAssocID="{1B7DC18E-E75A-4940-A443-943885C18FB5}" presName="Name0" presStyleCnt="0">
        <dgm:presLayoutVars>
          <dgm:chMax val="4"/>
          <dgm:resizeHandles val="exact"/>
        </dgm:presLayoutVars>
      </dgm:prSet>
      <dgm:spPr/>
    </dgm:pt>
    <dgm:pt modelId="{23FD6932-FB7B-4FFB-A7B1-77FFDE4D7119}" type="pres">
      <dgm:prSet presAssocID="{1B7DC18E-E75A-4940-A443-943885C18FB5}" presName="ellipse" presStyleLbl="trBgShp" presStyleIdx="0" presStyleCnt="1"/>
      <dgm:spPr/>
    </dgm:pt>
    <dgm:pt modelId="{F012F172-276A-4ED1-BDB6-F44E8E05CD08}" type="pres">
      <dgm:prSet presAssocID="{1B7DC18E-E75A-4940-A443-943885C18FB5}" presName="arrow1" presStyleLbl="fgShp" presStyleIdx="0" presStyleCnt="1"/>
      <dgm:spPr/>
    </dgm:pt>
    <dgm:pt modelId="{35F31F9B-8BF3-4252-9E5E-6EDD20DA3E09}" type="pres">
      <dgm:prSet presAssocID="{1B7DC18E-E75A-4940-A443-943885C18FB5}" presName="rectangle" presStyleLbl="revTx" presStyleIdx="0" presStyleCnt="1">
        <dgm:presLayoutVars>
          <dgm:bulletEnabled val="1"/>
        </dgm:presLayoutVars>
      </dgm:prSet>
      <dgm:spPr/>
    </dgm:pt>
    <dgm:pt modelId="{04218A44-FC43-41B1-A156-FF690EA7579B}" type="pres">
      <dgm:prSet presAssocID="{6C9645A7-B6C4-436D-970B-482EB68F83FB}" presName="item1" presStyleLbl="node1" presStyleIdx="0" presStyleCnt="3">
        <dgm:presLayoutVars>
          <dgm:bulletEnabled val="1"/>
        </dgm:presLayoutVars>
      </dgm:prSet>
      <dgm:spPr/>
    </dgm:pt>
    <dgm:pt modelId="{99E99383-C2A6-43D8-9073-63A7F14688A3}" type="pres">
      <dgm:prSet presAssocID="{0DE48C2A-65AD-4AC4-A3A6-54370E68C555}" presName="item2" presStyleLbl="node1" presStyleIdx="1" presStyleCnt="3">
        <dgm:presLayoutVars>
          <dgm:bulletEnabled val="1"/>
        </dgm:presLayoutVars>
      </dgm:prSet>
      <dgm:spPr/>
    </dgm:pt>
    <dgm:pt modelId="{D26ECDA4-C8CD-4672-93DA-887DB5C40DAF}" type="pres">
      <dgm:prSet presAssocID="{B6B62D35-4A21-428F-B022-5E2595ED49E3}" presName="item3" presStyleLbl="node1" presStyleIdx="2" presStyleCnt="3">
        <dgm:presLayoutVars>
          <dgm:bulletEnabled val="1"/>
        </dgm:presLayoutVars>
      </dgm:prSet>
      <dgm:spPr/>
    </dgm:pt>
    <dgm:pt modelId="{D6F017D7-02DE-4688-B5B0-075CED8B3BCC}" type="pres">
      <dgm:prSet presAssocID="{1B7DC18E-E75A-4940-A443-943885C18FB5}" presName="funnel" presStyleLbl="trAlignAcc1" presStyleIdx="0" presStyleCnt="1"/>
      <dgm:spPr/>
    </dgm:pt>
  </dgm:ptLst>
  <dgm:cxnLst>
    <dgm:cxn modelId="{07CD1504-61B8-45E2-AA66-ED4AF03399C7}" type="presOf" srcId="{B6B62D35-4A21-428F-B022-5E2595ED49E3}" destId="{35F31F9B-8BF3-4252-9E5E-6EDD20DA3E09}" srcOrd="0" destOrd="0" presId="urn:microsoft.com/office/officeart/2005/8/layout/funnel1"/>
    <dgm:cxn modelId="{DA918315-75C0-440C-826E-CF52E629DBC6}" type="presOf" srcId="{0DE48C2A-65AD-4AC4-A3A6-54370E68C555}" destId="{04218A44-FC43-41B1-A156-FF690EA7579B}" srcOrd="0" destOrd="0" presId="urn:microsoft.com/office/officeart/2005/8/layout/funnel1"/>
    <dgm:cxn modelId="{4C448C29-8EE6-4011-AE5F-D12792324B4E}" type="presOf" srcId="{6C9645A7-B6C4-436D-970B-482EB68F83FB}" destId="{99E99383-C2A6-43D8-9073-63A7F14688A3}" srcOrd="0" destOrd="0" presId="urn:microsoft.com/office/officeart/2005/8/layout/funnel1"/>
    <dgm:cxn modelId="{D54CD629-28CE-471D-A22F-B6E434BE44D1}" type="presOf" srcId="{ECA81AA5-421F-4BF5-9A92-C80E2ED7A1DA}" destId="{D26ECDA4-C8CD-4672-93DA-887DB5C40DAF}" srcOrd="0" destOrd="0" presId="urn:microsoft.com/office/officeart/2005/8/layout/funnel1"/>
    <dgm:cxn modelId="{750B1338-9744-46C4-BE2E-0537E93896DE}" srcId="{1B7DC18E-E75A-4940-A443-943885C18FB5}" destId="{6C9645A7-B6C4-436D-970B-482EB68F83FB}" srcOrd="1" destOrd="0" parTransId="{A842BC3D-21CA-4BA8-9130-9C2DE94ECDB4}" sibTransId="{673081EB-40CB-42E1-B320-79448C22A62A}"/>
    <dgm:cxn modelId="{26C52E3D-5DCD-42BD-ADEC-8864ACEEA845}" srcId="{1B7DC18E-E75A-4940-A443-943885C18FB5}" destId="{ECA81AA5-421F-4BF5-9A92-C80E2ED7A1DA}" srcOrd="0" destOrd="0" parTransId="{FD87D778-7843-4942-AA83-41E7230591BB}" sibTransId="{59E49757-C15F-42F8-968E-240F6676AEBF}"/>
    <dgm:cxn modelId="{2FCACA42-8AA3-4448-A6E8-86DC6257903B}" srcId="{1B7DC18E-E75A-4940-A443-943885C18FB5}" destId="{B6B62D35-4A21-428F-B022-5E2595ED49E3}" srcOrd="3" destOrd="0" parTransId="{823E6726-9185-45A4-B0B2-3DDF607A751B}" sibTransId="{923B1A50-582B-45DC-9B70-ACBABAADA80D}"/>
    <dgm:cxn modelId="{A085965A-05F5-491B-8468-BE7E44E8305A}" type="presOf" srcId="{1B7DC18E-E75A-4940-A443-943885C18FB5}" destId="{40CCF884-3C85-478C-A007-5390AF5F96BE}" srcOrd="0" destOrd="0" presId="urn:microsoft.com/office/officeart/2005/8/layout/funnel1"/>
    <dgm:cxn modelId="{3B725EC8-7169-4944-886B-99F1147D8541}" srcId="{1B7DC18E-E75A-4940-A443-943885C18FB5}" destId="{0DE48C2A-65AD-4AC4-A3A6-54370E68C555}" srcOrd="2" destOrd="0" parTransId="{648A7EF0-793D-4ED5-8B63-9A8067327792}" sibTransId="{E341B418-B2BA-4FAA-84F8-8CC36D017392}"/>
    <dgm:cxn modelId="{71EB4627-5666-4F1F-8DCF-BA45C9A984F0}" type="presParOf" srcId="{40CCF884-3C85-478C-A007-5390AF5F96BE}" destId="{23FD6932-FB7B-4FFB-A7B1-77FFDE4D7119}" srcOrd="0" destOrd="0" presId="urn:microsoft.com/office/officeart/2005/8/layout/funnel1"/>
    <dgm:cxn modelId="{B040DD35-C8BD-458B-A9D0-4998810D22DB}" type="presParOf" srcId="{40CCF884-3C85-478C-A007-5390AF5F96BE}" destId="{F012F172-276A-4ED1-BDB6-F44E8E05CD08}" srcOrd="1" destOrd="0" presId="urn:microsoft.com/office/officeart/2005/8/layout/funnel1"/>
    <dgm:cxn modelId="{09344EC3-B657-4EEE-A5C3-519D5301864D}" type="presParOf" srcId="{40CCF884-3C85-478C-A007-5390AF5F96BE}" destId="{35F31F9B-8BF3-4252-9E5E-6EDD20DA3E09}" srcOrd="2" destOrd="0" presId="urn:microsoft.com/office/officeart/2005/8/layout/funnel1"/>
    <dgm:cxn modelId="{DF31C83D-F49C-47A8-8189-B5C8451C257D}" type="presParOf" srcId="{40CCF884-3C85-478C-A007-5390AF5F96BE}" destId="{04218A44-FC43-41B1-A156-FF690EA7579B}" srcOrd="3" destOrd="0" presId="urn:microsoft.com/office/officeart/2005/8/layout/funnel1"/>
    <dgm:cxn modelId="{72F29C5A-A249-4BAB-98BF-C7B13E12D6FF}" type="presParOf" srcId="{40CCF884-3C85-478C-A007-5390AF5F96BE}" destId="{99E99383-C2A6-43D8-9073-63A7F14688A3}" srcOrd="4" destOrd="0" presId="urn:microsoft.com/office/officeart/2005/8/layout/funnel1"/>
    <dgm:cxn modelId="{084387D5-F11D-4604-BBE8-A417E6525805}" type="presParOf" srcId="{40CCF884-3C85-478C-A007-5390AF5F96BE}" destId="{D26ECDA4-C8CD-4672-93DA-887DB5C40DAF}" srcOrd="5" destOrd="0" presId="urn:microsoft.com/office/officeart/2005/8/layout/funnel1"/>
    <dgm:cxn modelId="{848742ED-A702-40D0-A40F-4E371A70BF09}" type="presParOf" srcId="{40CCF884-3C85-478C-A007-5390AF5F96BE}" destId="{D6F017D7-02DE-4688-B5B0-075CED8B3BC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ABBBCE8-1247-4D6C-9DF0-C8CCA266388A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009A234-C708-4BED-9C98-D84327592442}">
      <dgm:prSet custT="1"/>
      <dgm:spPr/>
      <dgm:t>
        <a:bodyPr/>
        <a:lstStyle/>
        <a:p>
          <a:r>
            <a:rPr lang="en-IN" sz="2800" b="1" dirty="0">
              <a:solidFill>
                <a:schemeClr val="tx1"/>
              </a:solidFill>
            </a:rPr>
            <a:t>Wired and Wireless Tools</a:t>
          </a:r>
        </a:p>
      </dgm:t>
    </dgm:pt>
    <dgm:pt modelId="{0D24715E-8533-4ADF-982F-649D1AB36C33}" type="parTrans" cxnId="{9010B586-395E-4C3C-B2E3-261333FC9DA5}">
      <dgm:prSet/>
      <dgm:spPr/>
      <dgm:t>
        <a:bodyPr/>
        <a:lstStyle/>
        <a:p>
          <a:endParaRPr lang="en-IN"/>
        </a:p>
      </dgm:t>
    </dgm:pt>
    <dgm:pt modelId="{3258CC92-B0E1-4F7B-87E3-D48D535559F4}" type="sibTrans" cxnId="{9010B586-395E-4C3C-B2E3-261333FC9DA5}">
      <dgm:prSet/>
      <dgm:spPr/>
      <dgm:t>
        <a:bodyPr/>
        <a:lstStyle/>
        <a:p>
          <a:endParaRPr lang="en-IN"/>
        </a:p>
      </dgm:t>
    </dgm:pt>
    <dgm:pt modelId="{41F90D1E-4D7E-42DC-B4E0-24E5DADC9B53}">
      <dgm:prSet custT="1"/>
      <dgm:spPr/>
      <dgm:t>
        <a:bodyPr/>
        <a:lstStyle/>
        <a:p>
          <a:r>
            <a:rPr lang="en-IN" sz="2400" dirty="0" err="1">
              <a:solidFill>
                <a:schemeClr val="tx1"/>
              </a:solidFill>
            </a:rPr>
            <a:t>Tcpdump</a:t>
          </a:r>
          <a:endParaRPr lang="en-IN" sz="2400" dirty="0">
            <a:solidFill>
              <a:schemeClr val="tx1"/>
            </a:solidFill>
          </a:endParaRPr>
        </a:p>
      </dgm:t>
    </dgm:pt>
    <dgm:pt modelId="{3F4A39F4-BA9B-4ABA-AFF8-D7F1AC497F8A}" type="parTrans" cxnId="{978EB9C1-5AFC-4CEC-AE76-C9A6A60475BF}">
      <dgm:prSet/>
      <dgm:spPr/>
      <dgm:t>
        <a:bodyPr/>
        <a:lstStyle/>
        <a:p>
          <a:endParaRPr lang="en-IN"/>
        </a:p>
      </dgm:t>
    </dgm:pt>
    <dgm:pt modelId="{3ABEF9AC-42D1-497D-A66B-F94ED039FA3A}" type="sibTrans" cxnId="{978EB9C1-5AFC-4CEC-AE76-C9A6A60475BF}">
      <dgm:prSet/>
      <dgm:spPr/>
      <dgm:t>
        <a:bodyPr/>
        <a:lstStyle/>
        <a:p>
          <a:endParaRPr lang="en-IN"/>
        </a:p>
      </dgm:t>
    </dgm:pt>
    <dgm:pt modelId="{3C855545-3983-47ED-A673-D75656AA6025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Kismet</a:t>
          </a:r>
        </a:p>
      </dgm:t>
    </dgm:pt>
    <dgm:pt modelId="{31015DB3-461A-4E40-B0DB-98C33A98D766}" type="parTrans" cxnId="{2B2AC3F4-55B4-44D4-AA12-1FFCE22B84E3}">
      <dgm:prSet/>
      <dgm:spPr/>
      <dgm:t>
        <a:bodyPr/>
        <a:lstStyle/>
        <a:p>
          <a:endParaRPr lang="en-IN"/>
        </a:p>
      </dgm:t>
    </dgm:pt>
    <dgm:pt modelId="{07BE616F-90FB-4F70-BD9E-E839E01D856F}" type="sibTrans" cxnId="{2B2AC3F4-55B4-44D4-AA12-1FFCE22B84E3}">
      <dgm:prSet/>
      <dgm:spPr/>
      <dgm:t>
        <a:bodyPr/>
        <a:lstStyle/>
        <a:p>
          <a:endParaRPr lang="en-IN"/>
        </a:p>
      </dgm:t>
    </dgm:pt>
    <dgm:pt modelId="{1D0FD13B-0F4B-4FCA-A094-13535A0B475A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Ettercap</a:t>
          </a:r>
        </a:p>
      </dgm:t>
    </dgm:pt>
    <dgm:pt modelId="{19A85D6F-11AF-44D6-9198-3CD1580D736A}" type="parTrans" cxnId="{299DB5C1-6533-4A02-8A9E-2B2088E8C9BC}">
      <dgm:prSet/>
      <dgm:spPr/>
      <dgm:t>
        <a:bodyPr/>
        <a:lstStyle/>
        <a:p>
          <a:endParaRPr lang="en-IN"/>
        </a:p>
      </dgm:t>
    </dgm:pt>
    <dgm:pt modelId="{CB315B7E-770E-441B-81AC-4E44036AB291}" type="sibTrans" cxnId="{299DB5C1-6533-4A02-8A9E-2B2088E8C9BC}">
      <dgm:prSet/>
      <dgm:spPr/>
      <dgm:t>
        <a:bodyPr/>
        <a:lstStyle/>
        <a:p>
          <a:endParaRPr lang="en-IN"/>
        </a:p>
      </dgm:t>
    </dgm:pt>
    <dgm:pt modelId="{1350DF47-29C8-4AEC-B0CD-F39BDC14DC99}">
      <dgm:prSet custT="1"/>
      <dgm:spPr/>
      <dgm:t>
        <a:bodyPr/>
        <a:lstStyle/>
        <a:p>
          <a:r>
            <a:rPr lang="en-IN" sz="2400" dirty="0" err="1">
              <a:solidFill>
                <a:schemeClr val="tx1"/>
              </a:solidFill>
            </a:rPr>
            <a:t>Dsniff</a:t>
          </a:r>
          <a:endParaRPr lang="en-IN" sz="2400" dirty="0">
            <a:solidFill>
              <a:schemeClr val="tx1"/>
            </a:solidFill>
          </a:endParaRPr>
        </a:p>
      </dgm:t>
    </dgm:pt>
    <dgm:pt modelId="{48DEF572-974E-42F6-B3EA-7FDD0EE26851}" type="parTrans" cxnId="{83860D48-2B2A-4567-8007-8A52D7CEE57F}">
      <dgm:prSet/>
      <dgm:spPr/>
      <dgm:t>
        <a:bodyPr/>
        <a:lstStyle/>
        <a:p>
          <a:endParaRPr lang="en-IN"/>
        </a:p>
      </dgm:t>
    </dgm:pt>
    <dgm:pt modelId="{3A358807-5CC5-4A61-B39C-785D519FFABF}" type="sibTrans" cxnId="{83860D48-2B2A-4567-8007-8A52D7CEE57F}">
      <dgm:prSet/>
      <dgm:spPr/>
      <dgm:t>
        <a:bodyPr/>
        <a:lstStyle/>
        <a:p>
          <a:endParaRPr lang="en-IN"/>
        </a:p>
      </dgm:t>
    </dgm:pt>
    <dgm:pt modelId="{C6887167-EBCA-46E6-BCDF-BFCD5966B936}">
      <dgm:prSet custT="1"/>
      <dgm:spPr/>
      <dgm:t>
        <a:bodyPr/>
        <a:lstStyle/>
        <a:p>
          <a:r>
            <a:rPr lang="en-IN" sz="2400" dirty="0" err="1">
              <a:solidFill>
                <a:schemeClr val="tx1"/>
              </a:solidFill>
            </a:rPr>
            <a:t>inSSIDer</a:t>
          </a:r>
          <a:endParaRPr lang="en-IN" sz="2400" dirty="0">
            <a:solidFill>
              <a:schemeClr val="tx1"/>
            </a:solidFill>
          </a:endParaRPr>
        </a:p>
      </dgm:t>
    </dgm:pt>
    <dgm:pt modelId="{F86D5BE4-1DB6-44C8-A282-2474425DF08F}" type="parTrans" cxnId="{6D4DFF8F-2F2E-4084-8AA3-850EFEF70D09}">
      <dgm:prSet/>
      <dgm:spPr/>
      <dgm:t>
        <a:bodyPr/>
        <a:lstStyle/>
        <a:p>
          <a:endParaRPr lang="en-IN"/>
        </a:p>
      </dgm:t>
    </dgm:pt>
    <dgm:pt modelId="{EBBC16E9-0859-4503-B1E7-B74A805F6566}" type="sibTrans" cxnId="{6D4DFF8F-2F2E-4084-8AA3-850EFEF70D09}">
      <dgm:prSet/>
      <dgm:spPr/>
      <dgm:t>
        <a:bodyPr/>
        <a:lstStyle/>
        <a:p>
          <a:endParaRPr lang="en-IN"/>
        </a:p>
      </dgm:t>
    </dgm:pt>
    <dgm:pt modelId="{091B72AE-115F-415E-8861-FD5905A40B3D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Cain and Abel</a:t>
          </a:r>
        </a:p>
      </dgm:t>
    </dgm:pt>
    <dgm:pt modelId="{2BDF1CA2-EF4F-4635-8EFF-743E8E1424CF}" type="parTrans" cxnId="{8F1B570A-76A4-4B82-BCDE-059DC3A9D1A3}">
      <dgm:prSet/>
      <dgm:spPr/>
      <dgm:t>
        <a:bodyPr/>
        <a:lstStyle/>
        <a:p>
          <a:endParaRPr lang="en-IN"/>
        </a:p>
      </dgm:t>
    </dgm:pt>
    <dgm:pt modelId="{B11252F0-9FFF-4D64-B362-1E67493AAC09}" type="sibTrans" cxnId="{8F1B570A-76A4-4B82-BCDE-059DC3A9D1A3}">
      <dgm:prSet/>
      <dgm:spPr/>
      <dgm:t>
        <a:bodyPr/>
        <a:lstStyle/>
        <a:p>
          <a:endParaRPr lang="en-IN"/>
        </a:p>
      </dgm:t>
    </dgm:pt>
    <dgm:pt modelId="{80DB70B0-C6F4-4215-912F-15A30D01AB32}">
      <dgm:prSet custT="1"/>
      <dgm:spPr/>
      <dgm:t>
        <a:bodyPr/>
        <a:lstStyle/>
        <a:p>
          <a:r>
            <a:rPr lang="en-IN" sz="2400" dirty="0" err="1">
              <a:solidFill>
                <a:schemeClr val="tx1"/>
              </a:solidFill>
            </a:rPr>
            <a:t>inSSIDer</a:t>
          </a:r>
          <a:endParaRPr lang="en-IN" sz="2400" dirty="0">
            <a:solidFill>
              <a:schemeClr val="tx1"/>
            </a:solidFill>
          </a:endParaRPr>
        </a:p>
      </dgm:t>
    </dgm:pt>
    <dgm:pt modelId="{1C93FC53-95A3-49D0-8AA7-7B4CFC253F35}" type="parTrans" cxnId="{BC020AC4-5196-45ED-BDD6-195A681465D4}">
      <dgm:prSet/>
      <dgm:spPr/>
      <dgm:t>
        <a:bodyPr/>
        <a:lstStyle/>
        <a:p>
          <a:endParaRPr lang="en-IN"/>
        </a:p>
      </dgm:t>
    </dgm:pt>
    <dgm:pt modelId="{79C967F8-E6E6-4EA5-B759-8004B0852A35}" type="sibTrans" cxnId="{BC020AC4-5196-45ED-BDD6-195A681465D4}">
      <dgm:prSet/>
      <dgm:spPr/>
      <dgm:t>
        <a:bodyPr/>
        <a:lstStyle/>
        <a:p>
          <a:endParaRPr lang="en-IN"/>
        </a:p>
      </dgm:t>
    </dgm:pt>
    <dgm:pt modelId="{F0E4E2EA-49D8-4AC3-86D6-E5681CC04B5B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Cain and Abel</a:t>
          </a:r>
        </a:p>
      </dgm:t>
    </dgm:pt>
    <dgm:pt modelId="{A0DFA9D4-63B0-457C-AA82-8B9928F95560}" type="parTrans" cxnId="{93BBDAC0-EE3E-4BF6-88D1-8465E9933136}">
      <dgm:prSet/>
      <dgm:spPr/>
      <dgm:t>
        <a:bodyPr/>
        <a:lstStyle/>
        <a:p>
          <a:endParaRPr lang="en-IN"/>
        </a:p>
      </dgm:t>
    </dgm:pt>
    <dgm:pt modelId="{6B5E0EDA-0553-4B4A-A61B-1D6A8D5B30E4}" type="sibTrans" cxnId="{93BBDAC0-EE3E-4BF6-88D1-8465E9933136}">
      <dgm:prSet/>
      <dgm:spPr/>
      <dgm:t>
        <a:bodyPr/>
        <a:lstStyle/>
        <a:p>
          <a:endParaRPr lang="en-IN"/>
        </a:p>
      </dgm:t>
    </dgm:pt>
    <dgm:pt modelId="{3212ACA7-F708-4BDD-9283-9D5EDF8B9181}">
      <dgm:prSet custT="1"/>
      <dgm:spPr/>
      <dgm:t>
        <a:bodyPr/>
        <a:lstStyle/>
        <a:p>
          <a:r>
            <a:rPr lang="en-IN" sz="2000">
              <a:solidFill>
                <a:schemeClr val="tx1"/>
              </a:solidFill>
            </a:rPr>
            <a:t>Caspa</a:t>
          </a:r>
        </a:p>
      </dgm:t>
    </dgm:pt>
    <dgm:pt modelId="{B554FE2E-E572-496E-9061-A232EC8C567C}" type="parTrans" cxnId="{D4253914-C849-45F3-BC92-5FEC5BF00AA2}">
      <dgm:prSet/>
      <dgm:spPr/>
      <dgm:t>
        <a:bodyPr/>
        <a:lstStyle/>
        <a:p>
          <a:endParaRPr lang="en-IN"/>
        </a:p>
      </dgm:t>
    </dgm:pt>
    <dgm:pt modelId="{5B8CF2A5-007B-4C60-8869-A24469118DDF}" type="sibTrans" cxnId="{D4253914-C849-45F3-BC92-5FEC5BF00AA2}">
      <dgm:prSet/>
      <dgm:spPr/>
      <dgm:t>
        <a:bodyPr/>
        <a:lstStyle/>
        <a:p>
          <a:endParaRPr lang="en-IN"/>
        </a:p>
      </dgm:t>
    </dgm:pt>
    <dgm:pt modelId="{1279521F-1127-438E-8CA6-4F7ED65CF9D2}">
      <dgm:prSet custT="1"/>
      <dgm:spPr/>
      <dgm:t>
        <a:bodyPr/>
        <a:lstStyle/>
        <a:p>
          <a:r>
            <a:rPr lang="en-IN" sz="2000" dirty="0" err="1">
              <a:solidFill>
                <a:schemeClr val="tx1"/>
              </a:solidFill>
            </a:rPr>
            <a:t>Aircrack</a:t>
          </a:r>
          <a:r>
            <a:rPr lang="en-IN" sz="2000" dirty="0">
              <a:solidFill>
                <a:schemeClr val="tx1"/>
              </a:solidFill>
            </a:rPr>
            <a:t>-ng</a:t>
          </a:r>
          <a:endParaRPr lang="en-IN" sz="2800" dirty="0">
            <a:solidFill>
              <a:schemeClr val="tx1"/>
            </a:solidFill>
          </a:endParaRPr>
        </a:p>
      </dgm:t>
    </dgm:pt>
    <dgm:pt modelId="{D39B9B4C-DAA8-4053-9E7D-6C2BD1EFFF47}" type="parTrans" cxnId="{835E2C77-CCA6-4503-9D96-34E18FDC9E67}">
      <dgm:prSet/>
      <dgm:spPr/>
      <dgm:t>
        <a:bodyPr/>
        <a:lstStyle/>
        <a:p>
          <a:endParaRPr lang="en-IN"/>
        </a:p>
      </dgm:t>
    </dgm:pt>
    <dgm:pt modelId="{2D875267-4D5E-42BE-9892-65D8C8CD77E0}" type="sibTrans" cxnId="{835E2C77-CCA6-4503-9D96-34E18FDC9E67}">
      <dgm:prSet/>
      <dgm:spPr/>
      <dgm:t>
        <a:bodyPr/>
        <a:lstStyle/>
        <a:p>
          <a:endParaRPr lang="en-IN"/>
        </a:p>
      </dgm:t>
    </dgm:pt>
    <dgm:pt modelId="{502DE6C4-4316-4B70-8692-E10B1D58F3D7}">
      <dgm:prSet custT="1"/>
      <dgm:spPr/>
      <dgm:t>
        <a:bodyPr/>
        <a:lstStyle/>
        <a:p>
          <a:r>
            <a:rPr lang="en-IN" sz="2400" dirty="0">
              <a:solidFill>
                <a:schemeClr val="tx1"/>
              </a:solidFill>
            </a:rPr>
            <a:t>Wireshark</a:t>
          </a:r>
        </a:p>
      </dgm:t>
    </dgm:pt>
    <dgm:pt modelId="{68839B75-106B-426B-AAAA-4D6778A72F18}" type="parTrans" cxnId="{2975D0C5-2B85-4B2E-9C37-A0D564DCD168}">
      <dgm:prSet/>
      <dgm:spPr/>
      <dgm:t>
        <a:bodyPr/>
        <a:lstStyle/>
        <a:p>
          <a:endParaRPr lang="en-IN"/>
        </a:p>
      </dgm:t>
    </dgm:pt>
    <dgm:pt modelId="{3379FAE2-0C9E-456C-BCF8-C2A03926C357}" type="sibTrans" cxnId="{2975D0C5-2B85-4B2E-9C37-A0D564DCD168}">
      <dgm:prSet/>
      <dgm:spPr/>
      <dgm:t>
        <a:bodyPr/>
        <a:lstStyle/>
        <a:p>
          <a:endParaRPr lang="en-IN"/>
        </a:p>
      </dgm:t>
    </dgm:pt>
    <dgm:pt modelId="{7EB53A53-5109-448B-8E57-A7AB9413B350}" type="pres">
      <dgm:prSet presAssocID="{AABBBCE8-1247-4D6C-9DF0-C8CCA266388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1884A50-4275-4D69-A637-0C8BA86579D0}" type="pres">
      <dgm:prSet presAssocID="{0009A234-C708-4BED-9C98-D84327592442}" presName="root1" presStyleCnt="0"/>
      <dgm:spPr/>
    </dgm:pt>
    <dgm:pt modelId="{E1041CF8-58F2-4E2A-9280-8F8B9E534612}" type="pres">
      <dgm:prSet presAssocID="{0009A234-C708-4BED-9C98-D84327592442}" presName="LevelOneTextNode" presStyleLbl="node0" presStyleIdx="0" presStyleCnt="1" custScaleX="455096" custScaleY="281170">
        <dgm:presLayoutVars>
          <dgm:chPref val="3"/>
        </dgm:presLayoutVars>
      </dgm:prSet>
      <dgm:spPr/>
    </dgm:pt>
    <dgm:pt modelId="{5B3835C5-F690-4163-91E2-780C94EB5950}" type="pres">
      <dgm:prSet presAssocID="{0009A234-C708-4BED-9C98-D84327592442}" presName="level2hierChild" presStyleCnt="0"/>
      <dgm:spPr/>
    </dgm:pt>
    <dgm:pt modelId="{056DBF74-0AFC-4228-9903-6BC4DDC29BB3}" type="pres">
      <dgm:prSet presAssocID="{68839B75-106B-426B-AAAA-4D6778A72F18}" presName="conn2-1" presStyleLbl="parChTrans1D2" presStyleIdx="0" presStyleCnt="11"/>
      <dgm:spPr/>
    </dgm:pt>
    <dgm:pt modelId="{C72BB5A2-8EE8-487B-89AD-ABE888685694}" type="pres">
      <dgm:prSet presAssocID="{68839B75-106B-426B-AAAA-4D6778A72F18}" presName="connTx" presStyleLbl="parChTrans1D2" presStyleIdx="0" presStyleCnt="11"/>
      <dgm:spPr/>
    </dgm:pt>
    <dgm:pt modelId="{6CEF91C7-E470-4594-89A4-633A830F321C}" type="pres">
      <dgm:prSet presAssocID="{502DE6C4-4316-4B70-8692-E10B1D58F3D7}" presName="root2" presStyleCnt="0"/>
      <dgm:spPr/>
    </dgm:pt>
    <dgm:pt modelId="{0078B6DE-3499-4FD9-BFAC-E440C52129C0}" type="pres">
      <dgm:prSet presAssocID="{502DE6C4-4316-4B70-8692-E10B1D58F3D7}" presName="LevelTwoTextNode" presStyleLbl="node2" presStyleIdx="0" presStyleCnt="11" custScaleX="563366" custScaleY="129654">
        <dgm:presLayoutVars>
          <dgm:chPref val="3"/>
        </dgm:presLayoutVars>
      </dgm:prSet>
      <dgm:spPr/>
    </dgm:pt>
    <dgm:pt modelId="{2A52EC14-927B-4E21-8D24-47A1320C7883}" type="pres">
      <dgm:prSet presAssocID="{502DE6C4-4316-4B70-8692-E10B1D58F3D7}" presName="level3hierChild" presStyleCnt="0"/>
      <dgm:spPr/>
    </dgm:pt>
    <dgm:pt modelId="{4B9FA7A6-A860-4117-B7DD-46328CC17C5B}" type="pres">
      <dgm:prSet presAssocID="{3F4A39F4-BA9B-4ABA-AFF8-D7F1AC497F8A}" presName="conn2-1" presStyleLbl="parChTrans1D2" presStyleIdx="1" presStyleCnt="11"/>
      <dgm:spPr/>
    </dgm:pt>
    <dgm:pt modelId="{7DDE20BA-F27C-40EE-B450-AA5E5C8BF544}" type="pres">
      <dgm:prSet presAssocID="{3F4A39F4-BA9B-4ABA-AFF8-D7F1AC497F8A}" presName="connTx" presStyleLbl="parChTrans1D2" presStyleIdx="1" presStyleCnt="11"/>
      <dgm:spPr/>
    </dgm:pt>
    <dgm:pt modelId="{0EFEEC21-8D35-4E89-B48B-DAE0F82076B3}" type="pres">
      <dgm:prSet presAssocID="{41F90D1E-4D7E-42DC-B4E0-24E5DADC9B53}" presName="root2" presStyleCnt="0"/>
      <dgm:spPr/>
    </dgm:pt>
    <dgm:pt modelId="{1118B517-E76E-4858-96A4-1B71E5365188}" type="pres">
      <dgm:prSet presAssocID="{41F90D1E-4D7E-42DC-B4E0-24E5DADC9B53}" presName="LevelTwoTextNode" presStyleLbl="node2" presStyleIdx="1" presStyleCnt="11" custScaleX="563366" custScaleY="129654">
        <dgm:presLayoutVars>
          <dgm:chPref val="3"/>
        </dgm:presLayoutVars>
      </dgm:prSet>
      <dgm:spPr/>
    </dgm:pt>
    <dgm:pt modelId="{54A0F7B2-0A04-40DF-BF52-D70526763ED8}" type="pres">
      <dgm:prSet presAssocID="{41F90D1E-4D7E-42DC-B4E0-24E5DADC9B53}" presName="level3hierChild" presStyleCnt="0"/>
      <dgm:spPr/>
    </dgm:pt>
    <dgm:pt modelId="{26E4D30E-8A7D-4C4B-B839-93848A9DC289}" type="pres">
      <dgm:prSet presAssocID="{31015DB3-461A-4E40-B0DB-98C33A98D766}" presName="conn2-1" presStyleLbl="parChTrans1D2" presStyleIdx="2" presStyleCnt="11"/>
      <dgm:spPr/>
    </dgm:pt>
    <dgm:pt modelId="{3BB7D67E-9F73-4D30-B9E9-23DA32576C76}" type="pres">
      <dgm:prSet presAssocID="{31015DB3-461A-4E40-B0DB-98C33A98D766}" presName="connTx" presStyleLbl="parChTrans1D2" presStyleIdx="2" presStyleCnt="11"/>
      <dgm:spPr/>
    </dgm:pt>
    <dgm:pt modelId="{F043D761-DD16-49B5-90D5-D6E3EC0FD133}" type="pres">
      <dgm:prSet presAssocID="{3C855545-3983-47ED-A673-D75656AA6025}" presName="root2" presStyleCnt="0"/>
      <dgm:spPr/>
    </dgm:pt>
    <dgm:pt modelId="{5F15A2FF-6A52-4364-810B-9DF81AEE156A}" type="pres">
      <dgm:prSet presAssocID="{3C855545-3983-47ED-A673-D75656AA6025}" presName="LevelTwoTextNode" presStyleLbl="node2" presStyleIdx="2" presStyleCnt="11" custScaleX="563366" custScaleY="129654">
        <dgm:presLayoutVars>
          <dgm:chPref val="3"/>
        </dgm:presLayoutVars>
      </dgm:prSet>
      <dgm:spPr/>
    </dgm:pt>
    <dgm:pt modelId="{29C0F7A2-A43D-4A85-BD02-C12C5329007E}" type="pres">
      <dgm:prSet presAssocID="{3C855545-3983-47ED-A673-D75656AA6025}" presName="level3hierChild" presStyleCnt="0"/>
      <dgm:spPr/>
    </dgm:pt>
    <dgm:pt modelId="{31CD3177-84D7-4AE8-9CCC-EE5DE3077BEA}" type="pres">
      <dgm:prSet presAssocID="{19A85D6F-11AF-44D6-9198-3CD1580D736A}" presName="conn2-1" presStyleLbl="parChTrans1D2" presStyleIdx="3" presStyleCnt="11"/>
      <dgm:spPr/>
    </dgm:pt>
    <dgm:pt modelId="{C1581EA8-650F-4452-99E8-DD5F523DD961}" type="pres">
      <dgm:prSet presAssocID="{19A85D6F-11AF-44D6-9198-3CD1580D736A}" presName="connTx" presStyleLbl="parChTrans1D2" presStyleIdx="3" presStyleCnt="11"/>
      <dgm:spPr/>
    </dgm:pt>
    <dgm:pt modelId="{F3DABFAA-4493-41B7-932D-7CCB89840C34}" type="pres">
      <dgm:prSet presAssocID="{1D0FD13B-0F4B-4FCA-A094-13535A0B475A}" presName="root2" presStyleCnt="0"/>
      <dgm:spPr/>
    </dgm:pt>
    <dgm:pt modelId="{3BF4B7AC-57AF-4FCA-A2F3-AB1015792CDE}" type="pres">
      <dgm:prSet presAssocID="{1D0FD13B-0F4B-4FCA-A094-13535A0B475A}" presName="LevelTwoTextNode" presStyleLbl="node2" presStyleIdx="3" presStyleCnt="11" custScaleX="563366" custScaleY="129654">
        <dgm:presLayoutVars>
          <dgm:chPref val="3"/>
        </dgm:presLayoutVars>
      </dgm:prSet>
      <dgm:spPr/>
    </dgm:pt>
    <dgm:pt modelId="{F06C664B-D3E1-4FCD-972E-14B2D4B10B22}" type="pres">
      <dgm:prSet presAssocID="{1D0FD13B-0F4B-4FCA-A094-13535A0B475A}" presName="level3hierChild" presStyleCnt="0"/>
      <dgm:spPr/>
    </dgm:pt>
    <dgm:pt modelId="{3D3F960B-038F-4552-959A-F103F32FDDEB}" type="pres">
      <dgm:prSet presAssocID="{48DEF572-974E-42F6-B3EA-7FDD0EE26851}" presName="conn2-1" presStyleLbl="parChTrans1D2" presStyleIdx="4" presStyleCnt="11"/>
      <dgm:spPr/>
    </dgm:pt>
    <dgm:pt modelId="{C0AC65EE-B308-4755-B592-D4EB5949346A}" type="pres">
      <dgm:prSet presAssocID="{48DEF572-974E-42F6-B3EA-7FDD0EE26851}" presName="connTx" presStyleLbl="parChTrans1D2" presStyleIdx="4" presStyleCnt="11"/>
      <dgm:spPr/>
    </dgm:pt>
    <dgm:pt modelId="{45D4F3BF-0F42-4575-AF8B-A9CAB7D71982}" type="pres">
      <dgm:prSet presAssocID="{1350DF47-29C8-4AEC-B0CD-F39BDC14DC99}" presName="root2" presStyleCnt="0"/>
      <dgm:spPr/>
    </dgm:pt>
    <dgm:pt modelId="{09CD406A-C198-45F3-81B1-6647C5F2CEA3}" type="pres">
      <dgm:prSet presAssocID="{1350DF47-29C8-4AEC-B0CD-F39BDC14DC99}" presName="LevelTwoTextNode" presStyleLbl="node2" presStyleIdx="4" presStyleCnt="11" custScaleX="563366" custScaleY="129654">
        <dgm:presLayoutVars>
          <dgm:chPref val="3"/>
        </dgm:presLayoutVars>
      </dgm:prSet>
      <dgm:spPr/>
    </dgm:pt>
    <dgm:pt modelId="{FC0E6470-23E0-4242-97A3-B05EB056674F}" type="pres">
      <dgm:prSet presAssocID="{1350DF47-29C8-4AEC-B0CD-F39BDC14DC99}" presName="level3hierChild" presStyleCnt="0"/>
      <dgm:spPr/>
    </dgm:pt>
    <dgm:pt modelId="{B422695F-DB8C-404A-96B4-CEA99A834E7B}" type="pres">
      <dgm:prSet presAssocID="{F86D5BE4-1DB6-44C8-A282-2474425DF08F}" presName="conn2-1" presStyleLbl="parChTrans1D2" presStyleIdx="5" presStyleCnt="11"/>
      <dgm:spPr/>
    </dgm:pt>
    <dgm:pt modelId="{7B20018D-ADD1-4F03-B580-168FDD2DA884}" type="pres">
      <dgm:prSet presAssocID="{F86D5BE4-1DB6-44C8-A282-2474425DF08F}" presName="connTx" presStyleLbl="parChTrans1D2" presStyleIdx="5" presStyleCnt="11"/>
      <dgm:spPr/>
    </dgm:pt>
    <dgm:pt modelId="{E94F049F-7A44-46F7-9086-54C5931E98E0}" type="pres">
      <dgm:prSet presAssocID="{C6887167-EBCA-46E6-BCDF-BFCD5966B936}" presName="root2" presStyleCnt="0"/>
      <dgm:spPr/>
    </dgm:pt>
    <dgm:pt modelId="{AFF0B880-36C0-4E68-BDA9-411C55D39334}" type="pres">
      <dgm:prSet presAssocID="{C6887167-EBCA-46E6-BCDF-BFCD5966B936}" presName="LevelTwoTextNode" presStyleLbl="node2" presStyleIdx="5" presStyleCnt="11" custScaleX="563366" custScaleY="129654">
        <dgm:presLayoutVars>
          <dgm:chPref val="3"/>
        </dgm:presLayoutVars>
      </dgm:prSet>
      <dgm:spPr/>
    </dgm:pt>
    <dgm:pt modelId="{4DA030F9-69B6-467E-ADEE-F93212FC2D49}" type="pres">
      <dgm:prSet presAssocID="{C6887167-EBCA-46E6-BCDF-BFCD5966B936}" presName="level3hierChild" presStyleCnt="0"/>
      <dgm:spPr/>
    </dgm:pt>
    <dgm:pt modelId="{721CB832-5635-4BD3-A4D1-4CB89818FEF7}" type="pres">
      <dgm:prSet presAssocID="{2BDF1CA2-EF4F-4635-8EFF-743E8E1424CF}" presName="conn2-1" presStyleLbl="parChTrans1D2" presStyleIdx="6" presStyleCnt="11"/>
      <dgm:spPr/>
    </dgm:pt>
    <dgm:pt modelId="{8045DBB7-FF83-45BB-8DC3-B49FAABFFC55}" type="pres">
      <dgm:prSet presAssocID="{2BDF1CA2-EF4F-4635-8EFF-743E8E1424CF}" presName="connTx" presStyleLbl="parChTrans1D2" presStyleIdx="6" presStyleCnt="11"/>
      <dgm:spPr/>
    </dgm:pt>
    <dgm:pt modelId="{7D88C37A-24C9-40F7-B1DE-3F23FA603BAA}" type="pres">
      <dgm:prSet presAssocID="{091B72AE-115F-415E-8861-FD5905A40B3D}" presName="root2" presStyleCnt="0"/>
      <dgm:spPr/>
    </dgm:pt>
    <dgm:pt modelId="{219072B5-CE2E-4C59-96AC-24DBADDFFEB2}" type="pres">
      <dgm:prSet presAssocID="{091B72AE-115F-415E-8861-FD5905A40B3D}" presName="LevelTwoTextNode" presStyleLbl="node2" presStyleIdx="6" presStyleCnt="11" custScaleX="563366" custScaleY="129654">
        <dgm:presLayoutVars>
          <dgm:chPref val="3"/>
        </dgm:presLayoutVars>
      </dgm:prSet>
      <dgm:spPr/>
    </dgm:pt>
    <dgm:pt modelId="{42C663DD-DF8C-4931-B233-E356AB08F8B2}" type="pres">
      <dgm:prSet presAssocID="{091B72AE-115F-415E-8861-FD5905A40B3D}" presName="level3hierChild" presStyleCnt="0"/>
      <dgm:spPr/>
    </dgm:pt>
    <dgm:pt modelId="{BF785AC8-8B2F-420D-A6C5-C41CCBD43923}" type="pres">
      <dgm:prSet presAssocID="{1C93FC53-95A3-49D0-8AA7-7B4CFC253F35}" presName="conn2-1" presStyleLbl="parChTrans1D2" presStyleIdx="7" presStyleCnt="11"/>
      <dgm:spPr/>
    </dgm:pt>
    <dgm:pt modelId="{E78E1D6B-1274-4116-9B31-99BAE5E97076}" type="pres">
      <dgm:prSet presAssocID="{1C93FC53-95A3-49D0-8AA7-7B4CFC253F35}" presName="connTx" presStyleLbl="parChTrans1D2" presStyleIdx="7" presStyleCnt="11"/>
      <dgm:spPr/>
    </dgm:pt>
    <dgm:pt modelId="{2EF7601E-51CC-40EB-B30A-589D60087712}" type="pres">
      <dgm:prSet presAssocID="{80DB70B0-C6F4-4215-912F-15A30D01AB32}" presName="root2" presStyleCnt="0"/>
      <dgm:spPr/>
    </dgm:pt>
    <dgm:pt modelId="{947F51F0-63BC-4793-82F0-860E1E1A8BD2}" type="pres">
      <dgm:prSet presAssocID="{80DB70B0-C6F4-4215-912F-15A30D01AB32}" presName="LevelTwoTextNode" presStyleLbl="node2" presStyleIdx="7" presStyleCnt="11" custScaleX="563366" custScaleY="129654">
        <dgm:presLayoutVars>
          <dgm:chPref val="3"/>
        </dgm:presLayoutVars>
      </dgm:prSet>
      <dgm:spPr/>
    </dgm:pt>
    <dgm:pt modelId="{822D6F38-904C-4445-9E0E-56F6DA3BCB0D}" type="pres">
      <dgm:prSet presAssocID="{80DB70B0-C6F4-4215-912F-15A30D01AB32}" presName="level3hierChild" presStyleCnt="0"/>
      <dgm:spPr/>
    </dgm:pt>
    <dgm:pt modelId="{9B110058-86FC-4D13-A8C9-D9D28F6F1A95}" type="pres">
      <dgm:prSet presAssocID="{A0DFA9D4-63B0-457C-AA82-8B9928F95560}" presName="conn2-1" presStyleLbl="parChTrans1D2" presStyleIdx="8" presStyleCnt="11"/>
      <dgm:spPr/>
    </dgm:pt>
    <dgm:pt modelId="{9F46D404-C46A-44DE-BA04-A6D39CE395AC}" type="pres">
      <dgm:prSet presAssocID="{A0DFA9D4-63B0-457C-AA82-8B9928F95560}" presName="connTx" presStyleLbl="parChTrans1D2" presStyleIdx="8" presStyleCnt="11"/>
      <dgm:spPr/>
    </dgm:pt>
    <dgm:pt modelId="{F8FD4674-E48E-4E3D-AF93-96CE747B2107}" type="pres">
      <dgm:prSet presAssocID="{F0E4E2EA-49D8-4AC3-86D6-E5681CC04B5B}" presName="root2" presStyleCnt="0"/>
      <dgm:spPr/>
    </dgm:pt>
    <dgm:pt modelId="{2969AC64-E9C7-4CBB-B65A-44D58D1636AF}" type="pres">
      <dgm:prSet presAssocID="{F0E4E2EA-49D8-4AC3-86D6-E5681CC04B5B}" presName="LevelTwoTextNode" presStyleLbl="node2" presStyleIdx="8" presStyleCnt="11" custScaleX="563366" custScaleY="129654">
        <dgm:presLayoutVars>
          <dgm:chPref val="3"/>
        </dgm:presLayoutVars>
      </dgm:prSet>
      <dgm:spPr/>
    </dgm:pt>
    <dgm:pt modelId="{725562A7-C561-4EF8-89E3-14026C79AF9B}" type="pres">
      <dgm:prSet presAssocID="{F0E4E2EA-49D8-4AC3-86D6-E5681CC04B5B}" presName="level3hierChild" presStyleCnt="0"/>
      <dgm:spPr/>
    </dgm:pt>
    <dgm:pt modelId="{EE681B71-9DCF-4B59-A3E9-C5FE0756E87E}" type="pres">
      <dgm:prSet presAssocID="{B554FE2E-E572-496E-9061-A232EC8C567C}" presName="conn2-1" presStyleLbl="parChTrans1D2" presStyleIdx="9" presStyleCnt="11"/>
      <dgm:spPr/>
    </dgm:pt>
    <dgm:pt modelId="{72567959-91CB-498E-9A95-0AD153A22DFA}" type="pres">
      <dgm:prSet presAssocID="{B554FE2E-E572-496E-9061-A232EC8C567C}" presName="connTx" presStyleLbl="parChTrans1D2" presStyleIdx="9" presStyleCnt="11"/>
      <dgm:spPr/>
    </dgm:pt>
    <dgm:pt modelId="{0CB78612-BACF-453F-A284-778FA2654B88}" type="pres">
      <dgm:prSet presAssocID="{3212ACA7-F708-4BDD-9283-9D5EDF8B9181}" presName="root2" presStyleCnt="0"/>
      <dgm:spPr/>
    </dgm:pt>
    <dgm:pt modelId="{1C9828B1-41AE-484B-B8CC-15FF2BD19566}" type="pres">
      <dgm:prSet presAssocID="{3212ACA7-F708-4BDD-9283-9D5EDF8B9181}" presName="LevelTwoTextNode" presStyleLbl="node2" presStyleIdx="9" presStyleCnt="11" custScaleX="563366" custScaleY="129654">
        <dgm:presLayoutVars>
          <dgm:chPref val="3"/>
        </dgm:presLayoutVars>
      </dgm:prSet>
      <dgm:spPr/>
    </dgm:pt>
    <dgm:pt modelId="{721E5474-7005-4F6B-9817-B0414273E982}" type="pres">
      <dgm:prSet presAssocID="{3212ACA7-F708-4BDD-9283-9D5EDF8B9181}" presName="level3hierChild" presStyleCnt="0"/>
      <dgm:spPr/>
    </dgm:pt>
    <dgm:pt modelId="{043F1594-787A-4366-A21E-75B7E6ED9CAF}" type="pres">
      <dgm:prSet presAssocID="{D39B9B4C-DAA8-4053-9E7D-6C2BD1EFFF47}" presName="conn2-1" presStyleLbl="parChTrans1D2" presStyleIdx="10" presStyleCnt="11"/>
      <dgm:spPr/>
    </dgm:pt>
    <dgm:pt modelId="{FF727D1D-A9A0-45F9-B3DF-29204420E14D}" type="pres">
      <dgm:prSet presAssocID="{D39B9B4C-DAA8-4053-9E7D-6C2BD1EFFF47}" presName="connTx" presStyleLbl="parChTrans1D2" presStyleIdx="10" presStyleCnt="11"/>
      <dgm:spPr/>
    </dgm:pt>
    <dgm:pt modelId="{DE02430F-CFC0-4328-BCC1-176E9E0BA758}" type="pres">
      <dgm:prSet presAssocID="{1279521F-1127-438E-8CA6-4F7ED65CF9D2}" presName="root2" presStyleCnt="0"/>
      <dgm:spPr/>
    </dgm:pt>
    <dgm:pt modelId="{D97EAA37-5244-4C30-BAB8-35079B03E79B}" type="pres">
      <dgm:prSet presAssocID="{1279521F-1127-438E-8CA6-4F7ED65CF9D2}" presName="LevelTwoTextNode" presStyleLbl="node2" presStyleIdx="10" presStyleCnt="11" custScaleX="563366" custScaleY="129654">
        <dgm:presLayoutVars>
          <dgm:chPref val="3"/>
        </dgm:presLayoutVars>
      </dgm:prSet>
      <dgm:spPr/>
    </dgm:pt>
    <dgm:pt modelId="{64AA81B0-5809-479A-82CD-A734BC1082D6}" type="pres">
      <dgm:prSet presAssocID="{1279521F-1127-438E-8CA6-4F7ED65CF9D2}" presName="level3hierChild" presStyleCnt="0"/>
      <dgm:spPr/>
    </dgm:pt>
  </dgm:ptLst>
  <dgm:cxnLst>
    <dgm:cxn modelId="{14D6E901-5F8F-402F-8163-1D664C699AA0}" type="presOf" srcId="{A0DFA9D4-63B0-457C-AA82-8B9928F95560}" destId="{9B110058-86FC-4D13-A8C9-D9D28F6F1A95}" srcOrd="0" destOrd="0" presId="urn:microsoft.com/office/officeart/2008/layout/HorizontalMultiLevelHierarchy"/>
    <dgm:cxn modelId="{B8A2FA06-1195-46AE-8C38-E70A43CEE2AA}" type="presOf" srcId="{091B72AE-115F-415E-8861-FD5905A40B3D}" destId="{219072B5-CE2E-4C59-96AC-24DBADDFFEB2}" srcOrd="0" destOrd="0" presId="urn:microsoft.com/office/officeart/2008/layout/HorizontalMultiLevelHierarchy"/>
    <dgm:cxn modelId="{2C5AB907-F317-4915-B1AF-C339839CB5B8}" type="presOf" srcId="{3F4A39F4-BA9B-4ABA-AFF8-D7F1AC497F8A}" destId="{7DDE20BA-F27C-40EE-B450-AA5E5C8BF544}" srcOrd="1" destOrd="0" presId="urn:microsoft.com/office/officeart/2008/layout/HorizontalMultiLevelHierarchy"/>
    <dgm:cxn modelId="{8F1B570A-76A4-4B82-BCDE-059DC3A9D1A3}" srcId="{0009A234-C708-4BED-9C98-D84327592442}" destId="{091B72AE-115F-415E-8861-FD5905A40B3D}" srcOrd="6" destOrd="0" parTransId="{2BDF1CA2-EF4F-4635-8EFF-743E8E1424CF}" sibTransId="{B11252F0-9FFF-4D64-B362-1E67493AAC09}"/>
    <dgm:cxn modelId="{E7DAB710-CC50-409F-B518-5F14B193D311}" type="presOf" srcId="{A0DFA9D4-63B0-457C-AA82-8B9928F95560}" destId="{9F46D404-C46A-44DE-BA04-A6D39CE395AC}" srcOrd="1" destOrd="0" presId="urn:microsoft.com/office/officeart/2008/layout/HorizontalMultiLevelHierarchy"/>
    <dgm:cxn modelId="{D4253914-C849-45F3-BC92-5FEC5BF00AA2}" srcId="{0009A234-C708-4BED-9C98-D84327592442}" destId="{3212ACA7-F708-4BDD-9283-9D5EDF8B9181}" srcOrd="9" destOrd="0" parTransId="{B554FE2E-E572-496E-9061-A232EC8C567C}" sibTransId="{5B8CF2A5-007B-4C60-8869-A24469118DDF}"/>
    <dgm:cxn modelId="{6E8C3F14-D62F-423F-B9BF-0D02BD06F232}" type="presOf" srcId="{D39B9B4C-DAA8-4053-9E7D-6C2BD1EFFF47}" destId="{043F1594-787A-4366-A21E-75B7E6ED9CAF}" srcOrd="0" destOrd="0" presId="urn:microsoft.com/office/officeart/2008/layout/HorizontalMultiLevelHierarchy"/>
    <dgm:cxn modelId="{5E8FA414-D622-4AB7-B425-C3C146203A9B}" type="presOf" srcId="{41F90D1E-4D7E-42DC-B4E0-24E5DADC9B53}" destId="{1118B517-E76E-4858-96A4-1B71E5365188}" srcOrd="0" destOrd="0" presId="urn:microsoft.com/office/officeart/2008/layout/HorizontalMultiLevelHierarchy"/>
    <dgm:cxn modelId="{ED9F0123-663E-4401-80EA-648E258C0D2B}" type="presOf" srcId="{2BDF1CA2-EF4F-4635-8EFF-743E8E1424CF}" destId="{721CB832-5635-4BD3-A4D1-4CB89818FEF7}" srcOrd="0" destOrd="0" presId="urn:microsoft.com/office/officeart/2008/layout/HorizontalMultiLevelHierarchy"/>
    <dgm:cxn modelId="{908C6B28-B73C-436F-BB15-CED2F6EFEFBE}" type="presOf" srcId="{2BDF1CA2-EF4F-4635-8EFF-743E8E1424CF}" destId="{8045DBB7-FF83-45BB-8DC3-B49FAABFFC55}" srcOrd="1" destOrd="0" presId="urn:microsoft.com/office/officeart/2008/layout/HorizontalMultiLevelHierarchy"/>
    <dgm:cxn modelId="{45FDD32D-82A3-42D1-95A9-26DADCA147B5}" type="presOf" srcId="{80DB70B0-C6F4-4215-912F-15A30D01AB32}" destId="{947F51F0-63BC-4793-82F0-860E1E1A8BD2}" srcOrd="0" destOrd="0" presId="urn:microsoft.com/office/officeart/2008/layout/HorizontalMultiLevelHierarchy"/>
    <dgm:cxn modelId="{80B7BA32-5F7C-4B62-A7FD-8B8CA528F62A}" type="presOf" srcId="{1C93FC53-95A3-49D0-8AA7-7B4CFC253F35}" destId="{BF785AC8-8B2F-420D-A6C5-C41CCBD43923}" srcOrd="0" destOrd="0" presId="urn:microsoft.com/office/officeart/2008/layout/HorizontalMultiLevelHierarchy"/>
    <dgm:cxn modelId="{FC6DA338-660B-43C4-8A68-D8875EFC6EBE}" type="presOf" srcId="{3C855545-3983-47ED-A673-D75656AA6025}" destId="{5F15A2FF-6A52-4364-810B-9DF81AEE156A}" srcOrd="0" destOrd="0" presId="urn:microsoft.com/office/officeart/2008/layout/HorizontalMultiLevelHierarchy"/>
    <dgm:cxn modelId="{4DC6F93D-86FB-47A4-8356-5F0D723D60D5}" type="presOf" srcId="{48DEF572-974E-42F6-B3EA-7FDD0EE26851}" destId="{C0AC65EE-B308-4755-B592-D4EB5949346A}" srcOrd="1" destOrd="0" presId="urn:microsoft.com/office/officeart/2008/layout/HorizontalMultiLevelHierarchy"/>
    <dgm:cxn modelId="{202D273F-CFCA-4789-8E41-E699DFA8E633}" type="presOf" srcId="{19A85D6F-11AF-44D6-9198-3CD1580D736A}" destId="{C1581EA8-650F-4452-99E8-DD5F523DD961}" srcOrd="1" destOrd="0" presId="urn:microsoft.com/office/officeart/2008/layout/HorizontalMultiLevelHierarchy"/>
    <dgm:cxn modelId="{C8353F62-A8C7-4703-8E8D-F4136EA73477}" type="presOf" srcId="{1350DF47-29C8-4AEC-B0CD-F39BDC14DC99}" destId="{09CD406A-C198-45F3-81B1-6647C5F2CEA3}" srcOrd="0" destOrd="0" presId="urn:microsoft.com/office/officeart/2008/layout/HorizontalMultiLevelHierarchy"/>
    <dgm:cxn modelId="{2C64D346-D1A6-41EA-8899-B85EA99E7030}" type="presOf" srcId="{0009A234-C708-4BED-9C98-D84327592442}" destId="{E1041CF8-58F2-4E2A-9280-8F8B9E534612}" srcOrd="0" destOrd="0" presId="urn:microsoft.com/office/officeart/2008/layout/HorizontalMultiLevelHierarchy"/>
    <dgm:cxn modelId="{83860D48-2B2A-4567-8007-8A52D7CEE57F}" srcId="{0009A234-C708-4BED-9C98-D84327592442}" destId="{1350DF47-29C8-4AEC-B0CD-F39BDC14DC99}" srcOrd="4" destOrd="0" parTransId="{48DEF572-974E-42F6-B3EA-7FDD0EE26851}" sibTransId="{3A358807-5CC5-4A61-B39C-785D519FFABF}"/>
    <dgm:cxn modelId="{65CBD969-9680-420E-AD50-F602A9EFE61F}" type="presOf" srcId="{3212ACA7-F708-4BDD-9283-9D5EDF8B9181}" destId="{1C9828B1-41AE-484B-B8CC-15FF2BD19566}" srcOrd="0" destOrd="0" presId="urn:microsoft.com/office/officeart/2008/layout/HorizontalMultiLevelHierarchy"/>
    <dgm:cxn modelId="{C7A58374-5F74-40AC-9774-8FDD6D0F6BAC}" type="presOf" srcId="{1D0FD13B-0F4B-4FCA-A094-13535A0B475A}" destId="{3BF4B7AC-57AF-4FCA-A2F3-AB1015792CDE}" srcOrd="0" destOrd="0" presId="urn:microsoft.com/office/officeart/2008/layout/HorizontalMultiLevelHierarchy"/>
    <dgm:cxn modelId="{835E2C77-CCA6-4503-9D96-34E18FDC9E67}" srcId="{0009A234-C708-4BED-9C98-D84327592442}" destId="{1279521F-1127-438E-8CA6-4F7ED65CF9D2}" srcOrd="10" destOrd="0" parTransId="{D39B9B4C-DAA8-4053-9E7D-6C2BD1EFFF47}" sibTransId="{2D875267-4D5E-42BE-9892-65D8C8CD77E0}"/>
    <dgm:cxn modelId="{2950055A-C3D1-4692-9593-EA90A12ED0BD}" type="presOf" srcId="{F86D5BE4-1DB6-44C8-A282-2474425DF08F}" destId="{7B20018D-ADD1-4F03-B580-168FDD2DA884}" srcOrd="1" destOrd="0" presId="urn:microsoft.com/office/officeart/2008/layout/HorizontalMultiLevelHierarchy"/>
    <dgm:cxn modelId="{D6693D5A-C176-4CEA-BF4B-7502C39333C2}" type="presOf" srcId="{68839B75-106B-426B-AAAA-4D6778A72F18}" destId="{C72BB5A2-8EE8-487B-89AD-ABE888685694}" srcOrd="1" destOrd="0" presId="urn:microsoft.com/office/officeart/2008/layout/HorizontalMultiLevelHierarchy"/>
    <dgm:cxn modelId="{D7392583-8C58-4EE6-B638-9E8048D19E15}" type="presOf" srcId="{1C93FC53-95A3-49D0-8AA7-7B4CFC253F35}" destId="{E78E1D6B-1274-4116-9B31-99BAE5E97076}" srcOrd="1" destOrd="0" presId="urn:microsoft.com/office/officeart/2008/layout/HorizontalMultiLevelHierarchy"/>
    <dgm:cxn modelId="{9CC47783-C472-4482-91DA-AB51D781945C}" type="presOf" srcId="{31015DB3-461A-4E40-B0DB-98C33A98D766}" destId="{3BB7D67E-9F73-4D30-B9E9-23DA32576C76}" srcOrd="1" destOrd="0" presId="urn:microsoft.com/office/officeart/2008/layout/HorizontalMultiLevelHierarchy"/>
    <dgm:cxn modelId="{9010B586-395E-4C3C-B2E3-261333FC9DA5}" srcId="{AABBBCE8-1247-4D6C-9DF0-C8CCA266388A}" destId="{0009A234-C708-4BED-9C98-D84327592442}" srcOrd="0" destOrd="0" parTransId="{0D24715E-8533-4ADF-982F-649D1AB36C33}" sibTransId="{3258CC92-B0E1-4F7B-87E3-D48D535559F4}"/>
    <dgm:cxn modelId="{6D4DFF8F-2F2E-4084-8AA3-850EFEF70D09}" srcId="{0009A234-C708-4BED-9C98-D84327592442}" destId="{C6887167-EBCA-46E6-BCDF-BFCD5966B936}" srcOrd="5" destOrd="0" parTransId="{F86D5BE4-1DB6-44C8-A282-2474425DF08F}" sibTransId="{EBBC16E9-0859-4503-B1E7-B74A805F6566}"/>
    <dgm:cxn modelId="{C87A7A9D-0056-4F04-94A7-AEC2986B2084}" type="presOf" srcId="{B554FE2E-E572-496E-9061-A232EC8C567C}" destId="{EE681B71-9DCF-4B59-A3E9-C5FE0756E87E}" srcOrd="0" destOrd="0" presId="urn:microsoft.com/office/officeart/2008/layout/HorizontalMultiLevelHierarchy"/>
    <dgm:cxn modelId="{639A419E-BD6B-4343-882A-5D167858C821}" type="presOf" srcId="{31015DB3-461A-4E40-B0DB-98C33A98D766}" destId="{26E4D30E-8A7D-4C4B-B839-93848A9DC289}" srcOrd="0" destOrd="0" presId="urn:microsoft.com/office/officeart/2008/layout/HorizontalMultiLevelHierarchy"/>
    <dgm:cxn modelId="{0127B1AF-E917-48A6-92BE-C9DBD23E96FA}" type="presOf" srcId="{68839B75-106B-426B-AAAA-4D6778A72F18}" destId="{056DBF74-0AFC-4228-9903-6BC4DDC29BB3}" srcOrd="0" destOrd="0" presId="urn:microsoft.com/office/officeart/2008/layout/HorizontalMultiLevelHierarchy"/>
    <dgm:cxn modelId="{4F266CB6-C6D9-4387-99C5-7D0D6CC8F5C4}" type="presOf" srcId="{F0E4E2EA-49D8-4AC3-86D6-E5681CC04B5B}" destId="{2969AC64-E9C7-4CBB-B65A-44D58D1636AF}" srcOrd="0" destOrd="0" presId="urn:microsoft.com/office/officeart/2008/layout/HorizontalMultiLevelHierarchy"/>
    <dgm:cxn modelId="{319A10BB-D2D1-4764-B86D-55170C73819E}" type="presOf" srcId="{3F4A39F4-BA9B-4ABA-AFF8-D7F1AC497F8A}" destId="{4B9FA7A6-A860-4117-B7DD-46328CC17C5B}" srcOrd="0" destOrd="0" presId="urn:microsoft.com/office/officeart/2008/layout/HorizontalMultiLevelHierarchy"/>
    <dgm:cxn modelId="{2FEC88BB-6FE0-4A94-A92D-765C580F22E4}" type="presOf" srcId="{F86D5BE4-1DB6-44C8-A282-2474425DF08F}" destId="{B422695F-DB8C-404A-96B4-CEA99A834E7B}" srcOrd="0" destOrd="0" presId="urn:microsoft.com/office/officeart/2008/layout/HorizontalMultiLevelHierarchy"/>
    <dgm:cxn modelId="{93BBDAC0-EE3E-4BF6-88D1-8465E9933136}" srcId="{0009A234-C708-4BED-9C98-D84327592442}" destId="{F0E4E2EA-49D8-4AC3-86D6-E5681CC04B5B}" srcOrd="8" destOrd="0" parTransId="{A0DFA9D4-63B0-457C-AA82-8B9928F95560}" sibTransId="{6B5E0EDA-0553-4B4A-A61B-1D6A8D5B30E4}"/>
    <dgm:cxn modelId="{94EF7AC1-00F2-49DB-8EF8-0EA689C90A5D}" type="presOf" srcId="{B554FE2E-E572-496E-9061-A232EC8C567C}" destId="{72567959-91CB-498E-9A95-0AD153A22DFA}" srcOrd="1" destOrd="0" presId="urn:microsoft.com/office/officeart/2008/layout/HorizontalMultiLevelHierarchy"/>
    <dgm:cxn modelId="{299DB5C1-6533-4A02-8A9E-2B2088E8C9BC}" srcId="{0009A234-C708-4BED-9C98-D84327592442}" destId="{1D0FD13B-0F4B-4FCA-A094-13535A0B475A}" srcOrd="3" destOrd="0" parTransId="{19A85D6F-11AF-44D6-9198-3CD1580D736A}" sibTransId="{CB315B7E-770E-441B-81AC-4E44036AB291}"/>
    <dgm:cxn modelId="{978EB9C1-5AFC-4CEC-AE76-C9A6A60475BF}" srcId="{0009A234-C708-4BED-9C98-D84327592442}" destId="{41F90D1E-4D7E-42DC-B4E0-24E5DADC9B53}" srcOrd="1" destOrd="0" parTransId="{3F4A39F4-BA9B-4ABA-AFF8-D7F1AC497F8A}" sibTransId="{3ABEF9AC-42D1-497D-A66B-F94ED039FA3A}"/>
    <dgm:cxn modelId="{BC020AC4-5196-45ED-BDD6-195A681465D4}" srcId="{0009A234-C708-4BED-9C98-D84327592442}" destId="{80DB70B0-C6F4-4215-912F-15A30D01AB32}" srcOrd="7" destOrd="0" parTransId="{1C93FC53-95A3-49D0-8AA7-7B4CFC253F35}" sibTransId="{79C967F8-E6E6-4EA5-B759-8004B0852A35}"/>
    <dgm:cxn modelId="{B964CEC4-9972-452E-A5E7-BD6FAEF42DAF}" type="presOf" srcId="{D39B9B4C-DAA8-4053-9E7D-6C2BD1EFFF47}" destId="{FF727D1D-A9A0-45F9-B3DF-29204420E14D}" srcOrd="1" destOrd="0" presId="urn:microsoft.com/office/officeart/2008/layout/HorizontalMultiLevelHierarchy"/>
    <dgm:cxn modelId="{2975D0C5-2B85-4B2E-9C37-A0D564DCD168}" srcId="{0009A234-C708-4BED-9C98-D84327592442}" destId="{502DE6C4-4316-4B70-8692-E10B1D58F3D7}" srcOrd="0" destOrd="0" parTransId="{68839B75-106B-426B-AAAA-4D6778A72F18}" sibTransId="{3379FAE2-0C9E-456C-BCF8-C2A03926C357}"/>
    <dgm:cxn modelId="{6C6C47D6-4E5E-4336-9A7E-E5F973CF59F8}" type="presOf" srcId="{19A85D6F-11AF-44D6-9198-3CD1580D736A}" destId="{31CD3177-84D7-4AE8-9CCC-EE5DE3077BEA}" srcOrd="0" destOrd="0" presId="urn:microsoft.com/office/officeart/2008/layout/HorizontalMultiLevelHierarchy"/>
    <dgm:cxn modelId="{FC8BA3DB-4CA4-453C-856A-B1B4BB3EDD44}" type="presOf" srcId="{1279521F-1127-438E-8CA6-4F7ED65CF9D2}" destId="{D97EAA37-5244-4C30-BAB8-35079B03E79B}" srcOrd="0" destOrd="0" presId="urn:microsoft.com/office/officeart/2008/layout/HorizontalMultiLevelHierarchy"/>
    <dgm:cxn modelId="{06CD1EE1-24A2-4556-A1DB-C87312AB6C6E}" type="presOf" srcId="{502DE6C4-4316-4B70-8692-E10B1D58F3D7}" destId="{0078B6DE-3499-4FD9-BFAC-E440C52129C0}" srcOrd="0" destOrd="0" presId="urn:microsoft.com/office/officeart/2008/layout/HorizontalMultiLevelHierarchy"/>
    <dgm:cxn modelId="{C5BD91EF-3058-44A6-B50F-95C34B4E42FC}" type="presOf" srcId="{C6887167-EBCA-46E6-BCDF-BFCD5966B936}" destId="{AFF0B880-36C0-4E68-BDA9-411C55D39334}" srcOrd="0" destOrd="0" presId="urn:microsoft.com/office/officeart/2008/layout/HorizontalMultiLevelHierarchy"/>
    <dgm:cxn modelId="{2B2AC3F4-55B4-44D4-AA12-1FFCE22B84E3}" srcId="{0009A234-C708-4BED-9C98-D84327592442}" destId="{3C855545-3983-47ED-A673-D75656AA6025}" srcOrd="2" destOrd="0" parTransId="{31015DB3-461A-4E40-B0DB-98C33A98D766}" sibTransId="{07BE616F-90FB-4F70-BD9E-E839E01D856F}"/>
    <dgm:cxn modelId="{4BE0B0F5-FC52-4C1A-BFA0-578D404535FD}" type="presOf" srcId="{AABBBCE8-1247-4D6C-9DF0-C8CCA266388A}" destId="{7EB53A53-5109-448B-8E57-A7AB9413B350}" srcOrd="0" destOrd="0" presId="urn:microsoft.com/office/officeart/2008/layout/HorizontalMultiLevelHierarchy"/>
    <dgm:cxn modelId="{FB08EAFA-41B2-43FA-92B4-03A469236023}" type="presOf" srcId="{48DEF572-974E-42F6-B3EA-7FDD0EE26851}" destId="{3D3F960B-038F-4552-959A-F103F32FDDEB}" srcOrd="0" destOrd="0" presId="urn:microsoft.com/office/officeart/2008/layout/HorizontalMultiLevelHierarchy"/>
    <dgm:cxn modelId="{5B5034F8-6E2F-4C53-942D-B97FF1764C99}" type="presParOf" srcId="{7EB53A53-5109-448B-8E57-A7AB9413B350}" destId="{E1884A50-4275-4D69-A637-0C8BA86579D0}" srcOrd="0" destOrd="0" presId="urn:microsoft.com/office/officeart/2008/layout/HorizontalMultiLevelHierarchy"/>
    <dgm:cxn modelId="{A6E880C9-8526-4F54-A15F-2C2D07C8C12B}" type="presParOf" srcId="{E1884A50-4275-4D69-A637-0C8BA86579D0}" destId="{E1041CF8-58F2-4E2A-9280-8F8B9E534612}" srcOrd="0" destOrd="0" presId="urn:microsoft.com/office/officeart/2008/layout/HorizontalMultiLevelHierarchy"/>
    <dgm:cxn modelId="{E457B8ED-1A66-4BF3-A651-77820E4BD264}" type="presParOf" srcId="{E1884A50-4275-4D69-A637-0C8BA86579D0}" destId="{5B3835C5-F690-4163-91E2-780C94EB5950}" srcOrd="1" destOrd="0" presId="urn:microsoft.com/office/officeart/2008/layout/HorizontalMultiLevelHierarchy"/>
    <dgm:cxn modelId="{9B9AC4C7-95FA-424E-980A-B66A9B6398DA}" type="presParOf" srcId="{5B3835C5-F690-4163-91E2-780C94EB5950}" destId="{056DBF74-0AFC-4228-9903-6BC4DDC29BB3}" srcOrd="0" destOrd="0" presId="urn:microsoft.com/office/officeart/2008/layout/HorizontalMultiLevelHierarchy"/>
    <dgm:cxn modelId="{2F95F3A5-5920-4B5E-817C-2A40D6A18CCB}" type="presParOf" srcId="{056DBF74-0AFC-4228-9903-6BC4DDC29BB3}" destId="{C72BB5A2-8EE8-487B-89AD-ABE888685694}" srcOrd="0" destOrd="0" presId="urn:microsoft.com/office/officeart/2008/layout/HorizontalMultiLevelHierarchy"/>
    <dgm:cxn modelId="{A69FEBB1-7674-4948-A80D-D8504E5BB040}" type="presParOf" srcId="{5B3835C5-F690-4163-91E2-780C94EB5950}" destId="{6CEF91C7-E470-4594-89A4-633A830F321C}" srcOrd="1" destOrd="0" presId="urn:microsoft.com/office/officeart/2008/layout/HorizontalMultiLevelHierarchy"/>
    <dgm:cxn modelId="{74796963-01CB-46F6-9B97-0A1CA7344830}" type="presParOf" srcId="{6CEF91C7-E470-4594-89A4-633A830F321C}" destId="{0078B6DE-3499-4FD9-BFAC-E440C52129C0}" srcOrd="0" destOrd="0" presId="urn:microsoft.com/office/officeart/2008/layout/HorizontalMultiLevelHierarchy"/>
    <dgm:cxn modelId="{70097B16-4C5A-478E-A8A7-69462BB3CB73}" type="presParOf" srcId="{6CEF91C7-E470-4594-89A4-633A830F321C}" destId="{2A52EC14-927B-4E21-8D24-47A1320C7883}" srcOrd="1" destOrd="0" presId="urn:microsoft.com/office/officeart/2008/layout/HorizontalMultiLevelHierarchy"/>
    <dgm:cxn modelId="{775D590A-D536-461D-8605-9728121F3A90}" type="presParOf" srcId="{5B3835C5-F690-4163-91E2-780C94EB5950}" destId="{4B9FA7A6-A860-4117-B7DD-46328CC17C5B}" srcOrd="2" destOrd="0" presId="urn:microsoft.com/office/officeart/2008/layout/HorizontalMultiLevelHierarchy"/>
    <dgm:cxn modelId="{2B603327-C8E5-4E7D-9428-10FFB016746E}" type="presParOf" srcId="{4B9FA7A6-A860-4117-B7DD-46328CC17C5B}" destId="{7DDE20BA-F27C-40EE-B450-AA5E5C8BF544}" srcOrd="0" destOrd="0" presId="urn:microsoft.com/office/officeart/2008/layout/HorizontalMultiLevelHierarchy"/>
    <dgm:cxn modelId="{5C1F7FE8-4F48-4186-B338-D889C1C7602C}" type="presParOf" srcId="{5B3835C5-F690-4163-91E2-780C94EB5950}" destId="{0EFEEC21-8D35-4E89-B48B-DAE0F82076B3}" srcOrd="3" destOrd="0" presId="urn:microsoft.com/office/officeart/2008/layout/HorizontalMultiLevelHierarchy"/>
    <dgm:cxn modelId="{C4282A7A-4CF3-4C71-B95E-7DB0CF7B5826}" type="presParOf" srcId="{0EFEEC21-8D35-4E89-B48B-DAE0F82076B3}" destId="{1118B517-E76E-4858-96A4-1B71E5365188}" srcOrd="0" destOrd="0" presId="urn:microsoft.com/office/officeart/2008/layout/HorizontalMultiLevelHierarchy"/>
    <dgm:cxn modelId="{B8A2C451-63F1-4AE0-86F1-D589310C1488}" type="presParOf" srcId="{0EFEEC21-8D35-4E89-B48B-DAE0F82076B3}" destId="{54A0F7B2-0A04-40DF-BF52-D70526763ED8}" srcOrd="1" destOrd="0" presId="urn:microsoft.com/office/officeart/2008/layout/HorizontalMultiLevelHierarchy"/>
    <dgm:cxn modelId="{24F9E574-910D-48D4-A450-6D191C108929}" type="presParOf" srcId="{5B3835C5-F690-4163-91E2-780C94EB5950}" destId="{26E4D30E-8A7D-4C4B-B839-93848A9DC289}" srcOrd="4" destOrd="0" presId="urn:microsoft.com/office/officeart/2008/layout/HorizontalMultiLevelHierarchy"/>
    <dgm:cxn modelId="{8C7CAAF0-8B22-4565-817A-068C796C7C41}" type="presParOf" srcId="{26E4D30E-8A7D-4C4B-B839-93848A9DC289}" destId="{3BB7D67E-9F73-4D30-B9E9-23DA32576C76}" srcOrd="0" destOrd="0" presId="urn:microsoft.com/office/officeart/2008/layout/HorizontalMultiLevelHierarchy"/>
    <dgm:cxn modelId="{625AD094-8F7A-41C0-9DFB-1B274717745C}" type="presParOf" srcId="{5B3835C5-F690-4163-91E2-780C94EB5950}" destId="{F043D761-DD16-49B5-90D5-D6E3EC0FD133}" srcOrd="5" destOrd="0" presId="urn:microsoft.com/office/officeart/2008/layout/HorizontalMultiLevelHierarchy"/>
    <dgm:cxn modelId="{48F12F37-E514-4990-984A-9F0EFAD26011}" type="presParOf" srcId="{F043D761-DD16-49B5-90D5-D6E3EC0FD133}" destId="{5F15A2FF-6A52-4364-810B-9DF81AEE156A}" srcOrd="0" destOrd="0" presId="urn:microsoft.com/office/officeart/2008/layout/HorizontalMultiLevelHierarchy"/>
    <dgm:cxn modelId="{762B6C53-C2CB-41E4-B5D0-68A4B881A82A}" type="presParOf" srcId="{F043D761-DD16-49B5-90D5-D6E3EC0FD133}" destId="{29C0F7A2-A43D-4A85-BD02-C12C5329007E}" srcOrd="1" destOrd="0" presId="urn:microsoft.com/office/officeart/2008/layout/HorizontalMultiLevelHierarchy"/>
    <dgm:cxn modelId="{805493C1-E8AE-4CB8-91CA-0973BB3F34E2}" type="presParOf" srcId="{5B3835C5-F690-4163-91E2-780C94EB5950}" destId="{31CD3177-84D7-4AE8-9CCC-EE5DE3077BEA}" srcOrd="6" destOrd="0" presId="urn:microsoft.com/office/officeart/2008/layout/HorizontalMultiLevelHierarchy"/>
    <dgm:cxn modelId="{AC8D71EE-82A3-478A-B99B-40B353F9BC46}" type="presParOf" srcId="{31CD3177-84D7-4AE8-9CCC-EE5DE3077BEA}" destId="{C1581EA8-650F-4452-99E8-DD5F523DD961}" srcOrd="0" destOrd="0" presId="urn:microsoft.com/office/officeart/2008/layout/HorizontalMultiLevelHierarchy"/>
    <dgm:cxn modelId="{267C75EE-C586-4830-BE40-BD12D5BC8909}" type="presParOf" srcId="{5B3835C5-F690-4163-91E2-780C94EB5950}" destId="{F3DABFAA-4493-41B7-932D-7CCB89840C34}" srcOrd="7" destOrd="0" presId="urn:microsoft.com/office/officeart/2008/layout/HorizontalMultiLevelHierarchy"/>
    <dgm:cxn modelId="{538B0E3D-0F8C-4154-9A3F-02C7F7779A05}" type="presParOf" srcId="{F3DABFAA-4493-41B7-932D-7CCB89840C34}" destId="{3BF4B7AC-57AF-4FCA-A2F3-AB1015792CDE}" srcOrd="0" destOrd="0" presId="urn:microsoft.com/office/officeart/2008/layout/HorizontalMultiLevelHierarchy"/>
    <dgm:cxn modelId="{55A26881-E1D9-4F19-BF2A-5F1DD779C95C}" type="presParOf" srcId="{F3DABFAA-4493-41B7-932D-7CCB89840C34}" destId="{F06C664B-D3E1-4FCD-972E-14B2D4B10B22}" srcOrd="1" destOrd="0" presId="urn:microsoft.com/office/officeart/2008/layout/HorizontalMultiLevelHierarchy"/>
    <dgm:cxn modelId="{AC47992D-02EC-45E6-80EA-48CCCE90EDED}" type="presParOf" srcId="{5B3835C5-F690-4163-91E2-780C94EB5950}" destId="{3D3F960B-038F-4552-959A-F103F32FDDEB}" srcOrd="8" destOrd="0" presId="urn:microsoft.com/office/officeart/2008/layout/HorizontalMultiLevelHierarchy"/>
    <dgm:cxn modelId="{4B2B48F8-C8A2-4297-89B4-BCE39930C222}" type="presParOf" srcId="{3D3F960B-038F-4552-959A-F103F32FDDEB}" destId="{C0AC65EE-B308-4755-B592-D4EB5949346A}" srcOrd="0" destOrd="0" presId="urn:microsoft.com/office/officeart/2008/layout/HorizontalMultiLevelHierarchy"/>
    <dgm:cxn modelId="{7AF6245C-58A4-4923-A020-6B3CC84F6BDA}" type="presParOf" srcId="{5B3835C5-F690-4163-91E2-780C94EB5950}" destId="{45D4F3BF-0F42-4575-AF8B-A9CAB7D71982}" srcOrd="9" destOrd="0" presId="urn:microsoft.com/office/officeart/2008/layout/HorizontalMultiLevelHierarchy"/>
    <dgm:cxn modelId="{AF97FDEB-ED9D-4286-AF89-34F1FF4BC989}" type="presParOf" srcId="{45D4F3BF-0F42-4575-AF8B-A9CAB7D71982}" destId="{09CD406A-C198-45F3-81B1-6647C5F2CEA3}" srcOrd="0" destOrd="0" presId="urn:microsoft.com/office/officeart/2008/layout/HorizontalMultiLevelHierarchy"/>
    <dgm:cxn modelId="{FC2D970B-FC00-4E07-AF8A-261B9CA1E18D}" type="presParOf" srcId="{45D4F3BF-0F42-4575-AF8B-A9CAB7D71982}" destId="{FC0E6470-23E0-4242-97A3-B05EB056674F}" srcOrd="1" destOrd="0" presId="urn:microsoft.com/office/officeart/2008/layout/HorizontalMultiLevelHierarchy"/>
    <dgm:cxn modelId="{8C9AD0FE-B08D-48CF-B7F0-557A7676DBB5}" type="presParOf" srcId="{5B3835C5-F690-4163-91E2-780C94EB5950}" destId="{B422695F-DB8C-404A-96B4-CEA99A834E7B}" srcOrd="10" destOrd="0" presId="urn:microsoft.com/office/officeart/2008/layout/HorizontalMultiLevelHierarchy"/>
    <dgm:cxn modelId="{E39C3C76-FA0E-43D6-AA5F-78FB9BBF0B07}" type="presParOf" srcId="{B422695F-DB8C-404A-96B4-CEA99A834E7B}" destId="{7B20018D-ADD1-4F03-B580-168FDD2DA884}" srcOrd="0" destOrd="0" presId="urn:microsoft.com/office/officeart/2008/layout/HorizontalMultiLevelHierarchy"/>
    <dgm:cxn modelId="{BD5AE0BB-D965-43D4-8DC8-9D6300FB1BBF}" type="presParOf" srcId="{5B3835C5-F690-4163-91E2-780C94EB5950}" destId="{E94F049F-7A44-46F7-9086-54C5931E98E0}" srcOrd="11" destOrd="0" presId="urn:microsoft.com/office/officeart/2008/layout/HorizontalMultiLevelHierarchy"/>
    <dgm:cxn modelId="{2398C80A-CA97-4689-8F11-17A5DD4C8DC2}" type="presParOf" srcId="{E94F049F-7A44-46F7-9086-54C5931E98E0}" destId="{AFF0B880-36C0-4E68-BDA9-411C55D39334}" srcOrd="0" destOrd="0" presId="urn:microsoft.com/office/officeart/2008/layout/HorizontalMultiLevelHierarchy"/>
    <dgm:cxn modelId="{5B295346-258F-4538-9917-6F2A3898F52F}" type="presParOf" srcId="{E94F049F-7A44-46F7-9086-54C5931E98E0}" destId="{4DA030F9-69B6-467E-ADEE-F93212FC2D49}" srcOrd="1" destOrd="0" presId="urn:microsoft.com/office/officeart/2008/layout/HorizontalMultiLevelHierarchy"/>
    <dgm:cxn modelId="{ADEC03D4-7C3E-4C8E-8A06-B73891921072}" type="presParOf" srcId="{5B3835C5-F690-4163-91E2-780C94EB5950}" destId="{721CB832-5635-4BD3-A4D1-4CB89818FEF7}" srcOrd="12" destOrd="0" presId="urn:microsoft.com/office/officeart/2008/layout/HorizontalMultiLevelHierarchy"/>
    <dgm:cxn modelId="{3DBAE938-93B7-4D39-ADE5-2BEB28ABD5C2}" type="presParOf" srcId="{721CB832-5635-4BD3-A4D1-4CB89818FEF7}" destId="{8045DBB7-FF83-45BB-8DC3-B49FAABFFC55}" srcOrd="0" destOrd="0" presId="urn:microsoft.com/office/officeart/2008/layout/HorizontalMultiLevelHierarchy"/>
    <dgm:cxn modelId="{51D808B0-A1A5-45EE-9CFA-95F15D5654E5}" type="presParOf" srcId="{5B3835C5-F690-4163-91E2-780C94EB5950}" destId="{7D88C37A-24C9-40F7-B1DE-3F23FA603BAA}" srcOrd="13" destOrd="0" presId="urn:microsoft.com/office/officeart/2008/layout/HorizontalMultiLevelHierarchy"/>
    <dgm:cxn modelId="{EC64F33F-0406-452F-B414-0FE24722B4C9}" type="presParOf" srcId="{7D88C37A-24C9-40F7-B1DE-3F23FA603BAA}" destId="{219072B5-CE2E-4C59-96AC-24DBADDFFEB2}" srcOrd="0" destOrd="0" presId="urn:microsoft.com/office/officeart/2008/layout/HorizontalMultiLevelHierarchy"/>
    <dgm:cxn modelId="{CF73FA9E-8276-4E2E-8AD3-B50F38F6812D}" type="presParOf" srcId="{7D88C37A-24C9-40F7-B1DE-3F23FA603BAA}" destId="{42C663DD-DF8C-4931-B233-E356AB08F8B2}" srcOrd="1" destOrd="0" presId="urn:microsoft.com/office/officeart/2008/layout/HorizontalMultiLevelHierarchy"/>
    <dgm:cxn modelId="{507FA15C-2BCD-4442-AE5B-FE8012AFE68C}" type="presParOf" srcId="{5B3835C5-F690-4163-91E2-780C94EB5950}" destId="{BF785AC8-8B2F-420D-A6C5-C41CCBD43923}" srcOrd="14" destOrd="0" presId="urn:microsoft.com/office/officeart/2008/layout/HorizontalMultiLevelHierarchy"/>
    <dgm:cxn modelId="{16C6C64B-95F0-4CCA-BC01-42039734E2F1}" type="presParOf" srcId="{BF785AC8-8B2F-420D-A6C5-C41CCBD43923}" destId="{E78E1D6B-1274-4116-9B31-99BAE5E97076}" srcOrd="0" destOrd="0" presId="urn:microsoft.com/office/officeart/2008/layout/HorizontalMultiLevelHierarchy"/>
    <dgm:cxn modelId="{7D0F7A55-1D63-4038-9252-652CE2A38A93}" type="presParOf" srcId="{5B3835C5-F690-4163-91E2-780C94EB5950}" destId="{2EF7601E-51CC-40EB-B30A-589D60087712}" srcOrd="15" destOrd="0" presId="urn:microsoft.com/office/officeart/2008/layout/HorizontalMultiLevelHierarchy"/>
    <dgm:cxn modelId="{376EF1F4-E898-41D4-981D-85B4EA3F2249}" type="presParOf" srcId="{2EF7601E-51CC-40EB-B30A-589D60087712}" destId="{947F51F0-63BC-4793-82F0-860E1E1A8BD2}" srcOrd="0" destOrd="0" presId="urn:microsoft.com/office/officeart/2008/layout/HorizontalMultiLevelHierarchy"/>
    <dgm:cxn modelId="{B17F82C6-7290-4E62-AD3D-5902ED158462}" type="presParOf" srcId="{2EF7601E-51CC-40EB-B30A-589D60087712}" destId="{822D6F38-904C-4445-9E0E-56F6DA3BCB0D}" srcOrd="1" destOrd="0" presId="urn:microsoft.com/office/officeart/2008/layout/HorizontalMultiLevelHierarchy"/>
    <dgm:cxn modelId="{FA8D8037-8152-43C4-BD63-B131F5934ADD}" type="presParOf" srcId="{5B3835C5-F690-4163-91E2-780C94EB5950}" destId="{9B110058-86FC-4D13-A8C9-D9D28F6F1A95}" srcOrd="16" destOrd="0" presId="urn:microsoft.com/office/officeart/2008/layout/HorizontalMultiLevelHierarchy"/>
    <dgm:cxn modelId="{14E54301-D303-4BC2-B03F-1B1552730B17}" type="presParOf" srcId="{9B110058-86FC-4D13-A8C9-D9D28F6F1A95}" destId="{9F46D404-C46A-44DE-BA04-A6D39CE395AC}" srcOrd="0" destOrd="0" presId="urn:microsoft.com/office/officeart/2008/layout/HorizontalMultiLevelHierarchy"/>
    <dgm:cxn modelId="{3579D60E-484D-4736-BE95-356BE11910DE}" type="presParOf" srcId="{5B3835C5-F690-4163-91E2-780C94EB5950}" destId="{F8FD4674-E48E-4E3D-AF93-96CE747B2107}" srcOrd="17" destOrd="0" presId="urn:microsoft.com/office/officeart/2008/layout/HorizontalMultiLevelHierarchy"/>
    <dgm:cxn modelId="{169C941A-D95D-4E03-B6A3-ADA4892464CF}" type="presParOf" srcId="{F8FD4674-E48E-4E3D-AF93-96CE747B2107}" destId="{2969AC64-E9C7-4CBB-B65A-44D58D1636AF}" srcOrd="0" destOrd="0" presId="urn:microsoft.com/office/officeart/2008/layout/HorizontalMultiLevelHierarchy"/>
    <dgm:cxn modelId="{0A79FD2B-5325-464B-BD45-CE04504F6620}" type="presParOf" srcId="{F8FD4674-E48E-4E3D-AF93-96CE747B2107}" destId="{725562A7-C561-4EF8-89E3-14026C79AF9B}" srcOrd="1" destOrd="0" presId="urn:microsoft.com/office/officeart/2008/layout/HorizontalMultiLevelHierarchy"/>
    <dgm:cxn modelId="{A8A434FF-D9C2-4B47-8FD8-49AC56287977}" type="presParOf" srcId="{5B3835C5-F690-4163-91E2-780C94EB5950}" destId="{EE681B71-9DCF-4B59-A3E9-C5FE0756E87E}" srcOrd="18" destOrd="0" presId="urn:microsoft.com/office/officeart/2008/layout/HorizontalMultiLevelHierarchy"/>
    <dgm:cxn modelId="{FC1E1055-F28C-48DF-9B0E-A5A95C82B72D}" type="presParOf" srcId="{EE681B71-9DCF-4B59-A3E9-C5FE0756E87E}" destId="{72567959-91CB-498E-9A95-0AD153A22DFA}" srcOrd="0" destOrd="0" presId="urn:microsoft.com/office/officeart/2008/layout/HorizontalMultiLevelHierarchy"/>
    <dgm:cxn modelId="{4DB8BFE9-B2FC-4889-9EC9-89E248B4D92C}" type="presParOf" srcId="{5B3835C5-F690-4163-91E2-780C94EB5950}" destId="{0CB78612-BACF-453F-A284-778FA2654B88}" srcOrd="19" destOrd="0" presId="urn:microsoft.com/office/officeart/2008/layout/HorizontalMultiLevelHierarchy"/>
    <dgm:cxn modelId="{07F05CAC-3CDD-4079-AB54-5FA6C25D0116}" type="presParOf" srcId="{0CB78612-BACF-453F-A284-778FA2654B88}" destId="{1C9828B1-41AE-484B-B8CC-15FF2BD19566}" srcOrd="0" destOrd="0" presId="urn:microsoft.com/office/officeart/2008/layout/HorizontalMultiLevelHierarchy"/>
    <dgm:cxn modelId="{229CEF35-78A5-48B3-8F2D-A2CDB7ADD49F}" type="presParOf" srcId="{0CB78612-BACF-453F-A284-778FA2654B88}" destId="{721E5474-7005-4F6B-9817-B0414273E982}" srcOrd="1" destOrd="0" presId="urn:microsoft.com/office/officeart/2008/layout/HorizontalMultiLevelHierarchy"/>
    <dgm:cxn modelId="{2C0D8330-80BA-4CA7-A28F-CE5F0A289B6C}" type="presParOf" srcId="{5B3835C5-F690-4163-91E2-780C94EB5950}" destId="{043F1594-787A-4366-A21E-75B7E6ED9CAF}" srcOrd="20" destOrd="0" presId="urn:microsoft.com/office/officeart/2008/layout/HorizontalMultiLevelHierarchy"/>
    <dgm:cxn modelId="{F0B7ECCF-4A97-4D23-816F-BB48F2B276A5}" type="presParOf" srcId="{043F1594-787A-4366-A21E-75B7E6ED9CAF}" destId="{FF727D1D-A9A0-45F9-B3DF-29204420E14D}" srcOrd="0" destOrd="0" presId="urn:microsoft.com/office/officeart/2008/layout/HorizontalMultiLevelHierarchy"/>
    <dgm:cxn modelId="{79280C90-7721-4A70-B059-C232E9D756B8}" type="presParOf" srcId="{5B3835C5-F690-4163-91E2-780C94EB5950}" destId="{DE02430F-CFC0-4328-BCC1-176E9E0BA758}" srcOrd="21" destOrd="0" presId="urn:microsoft.com/office/officeart/2008/layout/HorizontalMultiLevelHierarchy"/>
    <dgm:cxn modelId="{F5ACA1F5-EAF2-4B9E-9E1C-594718006458}" type="presParOf" srcId="{DE02430F-CFC0-4328-BCC1-176E9E0BA758}" destId="{D97EAA37-5244-4C30-BAB8-35079B03E79B}" srcOrd="0" destOrd="0" presId="urn:microsoft.com/office/officeart/2008/layout/HorizontalMultiLevelHierarchy"/>
    <dgm:cxn modelId="{854786C7-DBDF-4639-9364-EC5EFCDEBB54}" type="presParOf" srcId="{DE02430F-CFC0-4328-BCC1-176E9E0BA758}" destId="{64AA81B0-5809-479A-82CD-A734BC1082D6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DB3B34-0FDD-4949-9BEE-0D2C994E223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1208A8D-F16C-462B-B5AE-F8C1F8D116D5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World’s foremost and </a:t>
          </a:r>
          <a:r>
            <a:rPr lang="en-IN" sz="2000" b="1" dirty="0">
              <a:solidFill>
                <a:schemeClr val="tx1"/>
              </a:solidFill>
            </a:rPr>
            <a:t>widely-used network protocol </a:t>
          </a:r>
          <a:r>
            <a:rPr lang="en-IN" sz="2000" b="1" dirty="0" err="1">
              <a:solidFill>
                <a:schemeClr val="tx1"/>
              </a:solidFill>
            </a:rPr>
            <a:t>analyzer</a:t>
          </a:r>
          <a:r>
            <a:rPr lang="en-IN" sz="2000" dirty="0">
              <a:solidFill>
                <a:schemeClr val="tx1"/>
              </a:solidFill>
            </a:rPr>
            <a:t>.</a:t>
          </a:r>
        </a:p>
      </dgm:t>
    </dgm:pt>
    <dgm:pt modelId="{A3AA3FB4-0761-4EC5-A897-0FE052D875B8}" type="parTrans" cxnId="{09D4DF92-A9FF-4020-A3F4-EBBE3EA3891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17A45B3-DE2C-41CD-B9C2-AA714FC00B81}" type="sibTrans" cxnId="{09D4DF92-A9FF-4020-A3F4-EBBE3EA3891B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0BB01D4D-C769-456A-B2BA-5DE669EC4B1A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Tells </a:t>
          </a:r>
          <a:r>
            <a:rPr lang="en-IN" sz="2000" b="1" dirty="0">
              <a:solidFill>
                <a:schemeClr val="tx1"/>
              </a:solidFill>
            </a:rPr>
            <a:t>what’s happening </a:t>
          </a:r>
          <a:r>
            <a:rPr lang="en-IN" sz="2000" dirty="0">
              <a:solidFill>
                <a:schemeClr val="tx1"/>
              </a:solidFill>
            </a:rPr>
            <a:t>on your network</a:t>
          </a:r>
          <a:r>
            <a:rPr lang="en-IN" sz="2000" b="1" dirty="0">
              <a:solidFill>
                <a:schemeClr val="tx1"/>
              </a:solidFill>
            </a:rPr>
            <a:t> at a microscopic level</a:t>
          </a:r>
          <a:endParaRPr lang="en-IN" sz="2000" dirty="0">
            <a:solidFill>
              <a:schemeClr val="tx1"/>
            </a:solidFill>
          </a:endParaRPr>
        </a:p>
      </dgm:t>
    </dgm:pt>
    <dgm:pt modelId="{792A444F-2B62-4150-906D-C5FA7F2A411A}" type="parTrans" cxnId="{EEB28F7D-104C-4E2D-A99E-71EF90C648DC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3A24FE5-1979-4EF4-B007-B1D1E36A9AB0}" type="sibTrans" cxnId="{EEB28F7D-104C-4E2D-A99E-71EF90C648DC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B1C7F274-97B1-44BB-A02C-00E9ED229DB0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Standard across </a:t>
          </a:r>
          <a:r>
            <a:rPr lang="en-IN" sz="2000" dirty="0">
              <a:solidFill>
                <a:schemeClr val="tx1"/>
              </a:solidFill>
            </a:rPr>
            <a:t>many commercial and non-profit enterprises</a:t>
          </a:r>
          <a:r>
            <a:rPr lang="en-IN" sz="2000" b="1" dirty="0">
              <a:solidFill>
                <a:schemeClr val="tx1"/>
              </a:solidFill>
            </a:rPr>
            <a:t>, </a:t>
          </a:r>
          <a:r>
            <a:rPr lang="en-IN" sz="2000" dirty="0">
              <a:solidFill>
                <a:schemeClr val="tx1"/>
              </a:solidFill>
            </a:rPr>
            <a:t>government agencies, and educational institutions. </a:t>
          </a:r>
        </a:p>
      </dgm:t>
    </dgm:pt>
    <dgm:pt modelId="{F4169AED-CA9B-4687-9131-45C2A4FABEAA}" type="parTrans" cxnId="{4BDB285F-BA5E-47B8-B6AA-DE96886D18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1E69425B-3B7D-437F-A5EE-59E46F1C4F19}" type="sibTrans" cxnId="{4BDB285F-BA5E-47B8-B6AA-DE96886D1865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4F6D6BA9-9212-497E-8E30-31320DC7F629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got famous in black hat</a:t>
          </a:r>
          <a:r>
            <a:rPr lang="en-IN" sz="2000" dirty="0">
              <a:solidFill>
                <a:schemeClr val="tx1"/>
              </a:solidFill>
            </a:rPr>
            <a:t>.</a:t>
          </a:r>
        </a:p>
      </dgm:t>
    </dgm:pt>
    <dgm:pt modelId="{79CA6D4F-771A-446A-86B6-A5E3E2AB48E3}" type="parTrans" cxnId="{933483F5-4DD0-49EB-AC18-4562FF7D71F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9D718DD8-CACE-40D5-BBE3-DBD8B1F3E531}" type="sibTrans" cxnId="{933483F5-4DD0-49EB-AC18-4562FF7D71F3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310E169-D96B-4AAE-A1CF-F1F2B83308AB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observes the messages exchanged.</a:t>
          </a:r>
          <a:endParaRPr lang="en-IN" sz="2000" dirty="0">
            <a:solidFill>
              <a:schemeClr val="tx1"/>
            </a:solidFill>
          </a:endParaRPr>
        </a:p>
      </dgm:t>
    </dgm:pt>
    <dgm:pt modelId="{CD2AA7C0-EB17-4DC3-8BC7-FEDAAC7E92E8}" type="parTrans" cxnId="{11C4974B-578A-4B13-9C2C-E977B55AB7CD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2E177818-F6FF-4800-8563-B0D3A9F8346F}" type="sibTrans" cxnId="{11C4974B-578A-4B13-9C2C-E977B55AB7CD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ADD489F6-46DB-4178-B464-758FB6CD7C50}">
      <dgm:prSet custT="1"/>
      <dgm:spPr/>
      <dgm:t>
        <a:bodyPr/>
        <a:lstStyle/>
        <a:p>
          <a:r>
            <a:rPr lang="en-US" sz="2000" b="1" dirty="0">
              <a:solidFill>
                <a:schemeClr val="tx1"/>
              </a:solidFill>
            </a:rPr>
            <a:t>Passive and Preinstalled in Kali Linux, </a:t>
          </a:r>
          <a:r>
            <a:rPr lang="en-US" sz="2000" b="0" dirty="0">
              <a:solidFill>
                <a:schemeClr val="tx1"/>
              </a:solidFill>
            </a:rPr>
            <a:t>for</a:t>
          </a:r>
          <a:r>
            <a:rPr lang="en-US" sz="2000" b="1" dirty="0">
              <a:solidFill>
                <a:schemeClr val="tx1"/>
              </a:solidFill>
            </a:rPr>
            <a:t> windows </a:t>
          </a:r>
          <a:r>
            <a:rPr lang="en-IN" sz="2000" spc="6" dirty="0">
              <a:solidFill>
                <a:srgbClr val="4D75BF"/>
              </a:solidFill>
              <a:latin typeface="Arial"/>
              <a:cs typeface="Arial"/>
              <a:hlinkClick xmlns:r="http://schemas.openxmlformats.org/officeDocument/2006/relationships" r:id="rId1"/>
            </a:rPr>
            <a:t>http://www.wireshark.org</a:t>
          </a:r>
          <a:r>
            <a:rPr lang="en-US" sz="2000" dirty="0">
              <a:solidFill>
                <a:schemeClr val="tx1"/>
              </a:solidFill>
            </a:rPr>
            <a:t>.</a:t>
          </a:r>
          <a:endParaRPr lang="en-IN" sz="2000" dirty="0">
            <a:solidFill>
              <a:schemeClr val="tx1"/>
            </a:solidFill>
          </a:endParaRPr>
        </a:p>
      </dgm:t>
    </dgm:pt>
    <dgm:pt modelId="{33562013-1AE4-47F8-8402-CA772FCEF0BA}" type="parTrans" cxnId="{6BFD2485-25D6-4F15-AEB2-3697A8FF511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D1D5421E-A7F6-4F31-BB8E-F8C7699A0F28}" type="sibTrans" cxnId="{6BFD2485-25D6-4F15-AEB2-3697A8FF511E}">
      <dgm:prSet/>
      <dgm:spPr/>
      <dgm:t>
        <a:bodyPr/>
        <a:lstStyle/>
        <a:p>
          <a:endParaRPr lang="en-IN">
            <a:solidFill>
              <a:schemeClr val="tx1"/>
            </a:solidFill>
          </a:endParaRPr>
        </a:p>
      </dgm:t>
    </dgm:pt>
    <dgm:pt modelId="{EBB9AEE1-9771-4F9C-8D61-5C0F9958E16F}" type="pres">
      <dgm:prSet presAssocID="{DEDB3B34-0FDD-4949-9BEE-0D2C994E223F}" presName="Name0" presStyleCnt="0">
        <dgm:presLayoutVars>
          <dgm:chMax val="7"/>
          <dgm:chPref val="7"/>
          <dgm:dir/>
        </dgm:presLayoutVars>
      </dgm:prSet>
      <dgm:spPr/>
    </dgm:pt>
    <dgm:pt modelId="{6E555AB8-CBBE-4E89-97D7-80E9C373687B}" type="pres">
      <dgm:prSet presAssocID="{DEDB3B34-0FDD-4949-9BEE-0D2C994E223F}" presName="Name1" presStyleCnt="0"/>
      <dgm:spPr/>
    </dgm:pt>
    <dgm:pt modelId="{73803B20-5385-499A-A0A0-538D4EE01EBB}" type="pres">
      <dgm:prSet presAssocID="{DEDB3B34-0FDD-4949-9BEE-0D2C994E223F}" presName="cycle" presStyleCnt="0"/>
      <dgm:spPr/>
    </dgm:pt>
    <dgm:pt modelId="{820C3571-BB10-4136-8356-B659EBCD42C1}" type="pres">
      <dgm:prSet presAssocID="{DEDB3B34-0FDD-4949-9BEE-0D2C994E223F}" presName="srcNode" presStyleLbl="node1" presStyleIdx="0" presStyleCnt="6"/>
      <dgm:spPr/>
    </dgm:pt>
    <dgm:pt modelId="{3D37805D-73D1-4E25-AF8C-1449AA4CB986}" type="pres">
      <dgm:prSet presAssocID="{DEDB3B34-0FDD-4949-9BEE-0D2C994E223F}" presName="conn" presStyleLbl="parChTrans1D2" presStyleIdx="0" presStyleCnt="1"/>
      <dgm:spPr/>
    </dgm:pt>
    <dgm:pt modelId="{A61DA725-8999-4C48-A31B-B655AB066BE5}" type="pres">
      <dgm:prSet presAssocID="{DEDB3B34-0FDD-4949-9BEE-0D2C994E223F}" presName="extraNode" presStyleLbl="node1" presStyleIdx="0" presStyleCnt="6"/>
      <dgm:spPr/>
    </dgm:pt>
    <dgm:pt modelId="{2434107A-A6FF-4DF5-9784-A3974ECD76A4}" type="pres">
      <dgm:prSet presAssocID="{DEDB3B34-0FDD-4949-9BEE-0D2C994E223F}" presName="dstNode" presStyleLbl="node1" presStyleIdx="0" presStyleCnt="6"/>
      <dgm:spPr/>
    </dgm:pt>
    <dgm:pt modelId="{6FC3C494-9A10-49AC-8776-255AB2B55C97}" type="pres">
      <dgm:prSet presAssocID="{A1208A8D-F16C-462B-B5AE-F8C1F8D116D5}" presName="text_1" presStyleLbl="node1" presStyleIdx="0" presStyleCnt="6">
        <dgm:presLayoutVars>
          <dgm:bulletEnabled val="1"/>
        </dgm:presLayoutVars>
      </dgm:prSet>
      <dgm:spPr/>
    </dgm:pt>
    <dgm:pt modelId="{B40D73B4-524D-42C4-8F48-DF67CF55F8FC}" type="pres">
      <dgm:prSet presAssocID="{A1208A8D-F16C-462B-B5AE-F8C1F8D116D5}" presName="accent_1" presStyleCnt="0"/>
      <dgm:spPr/>
    </dgm:pt>
    <dgm:pt modelId="{879F057B-8149-4C91-BE63-1393C187A4FB}" type="pres">
      <dgm:prSet presAssocID="{A1208A8D-F16C-462B-B5AE-F8C1F8D116D5}" presName="accentRepeatNode" presStyleLbl="solidFgAcc1" presStyleIdx="0" presStyleCnt="6"/>
      <dgm:spPr/>
    </dgm:pt>
    <dgm:pt modelId="{4ED5B8F1-332C-40E9-87B6-E26A4190AAF1}" type="pres">
      <dgm:prSet presAssocID="{0BB01D4D-C769-456A-B2BA-5DE669EC4B1A}" presName="text_2" presStyleLbl="node1" presStyleIdx="1" presStyleCnt="6">
        <dgm:presLayoutVars>
          <dgm:bulletEnabled val="1"/>
        </dgm:presLayoutVars>
      </dgm:prSet>
      <dgm:spPr/>
    </dgm:pt>
    <dgm:pt modelId="{663C5E60-08B2-4589-A70A-091FC1E5D65F}" type="pres">
      <dgm:prSet presAssocID="{0BB01D4D-C769-456A-B2BA-5DE669EC4B1A}" presName="accent_2" presStyleCnt="0"/>
      <dgm:spPr/>
    </dgm:pt>
    <dgm:pt modelId="{529F4E27-5252-4047-994D-CD976B4F0726}" type="pres">
      <dgm:prSet presAssocID="{0BB01D4D-C769-456A-B2BA-5DE669EC4B1A}" presName="accentRepeatNode" presStyleLbl="solidFgAcc1" presStyleIdx="1" presStyleCnt="6"/>
      <dgm:spPr/>
    </dgm:pt>
    <dgm:pt modelId="{05D2F851-BAED-49F0-8DF8-9F6BDD5A3315}" type="pres">
      <dgm:prSet presAssocID="{B1C7F274-97B1-44BB-A02C-00E9ED229DB0}" presName="text_3" presStyleLbl="node1" presStyleIdx="2" presStyleCnt="6">
        <dgm:presLayoutVars>
          <dgm:bulletEnabled val="1"/>
        </dgm:presLayoutVars>
      </dgm:prSet>
      <dgm:spPr/>
    </dgm:pt>
    <dgm:pt modelId="{A431D9C3-CCE7-4F36-99A3-F8B55C4756FB}" type="pres">
      <dgm:prSet presAssocID="{B1C7F274-97B1-44BB-A02C-00E9ED229DB0}" presName="accent_3" presStyleCnt="0"/>
      <dgm:spPr/>
    </dgm:pt>
    <dgm:pt modelId="{D45A9D74-8939-4EDA-B2F4-A253AF1DDDDE}" type="pres">
      <dgm:prSet presAssocID="{B1C7F274-97B1-44BB-A02C-00E9ED229DB0}" presName="accentRepeatNode" presStyleLbl="solidFgAcc1" presStyleIdx="2" presStyleCnt="6"/>
      <dgm:spPr/>
    </dgm:pt>
    <dgm:pt modelId="{BF044021-17B2-43D9-8775-A58851C13B1E}" type="pres">
      <dgm:prSet presAssocID="{4F6D6BA9-9212-497E-8E30-31320DC7F629}" presName="text_4" presStyleLbl="node1" presStyleIdx="3" presStyleCnt="6">
        <dgm:presLayoutVars>
          <dgm:bulletEnabled val="1"/>
        </dgm:presLayoutVars>
      </dgm:prSet>
      <dgm:spPr/>
    </dgm:pt>
    <dgm:pt modelId="{8D0522CA-6F1C-4128-915D-8B3836114D47}" type="pres">
      <dgm:prSet presAssocID="{4F6D6BA9-9212-497E-8E30-31320DC7F629}" presName="accent_4" presStyleCnt="0"/>
      <dgm:spPr/>
    </dgm:pt>
    <dgm:pt modelId="{2BDB7D98-E989-4548-A048-B29853289065}" type="pres">
      <dgm:prSet presAssocID="{4F6D6BA9-9212-497E-8E30-31320DC7F629}" presName="accentRepeatNode" presStyleLbl="solidFgAcc1" presStyleIdx="3" presStyleCnt="6"/>
      <dgm:spPr/>
    </dgm:pt>
    <dgm:pt modelId="{5CB4FBA6-1092-4C2D-9BC4-47D68C914B8C}" type="pres">
      <dgm:prSet presAssocID="{D310E169-D96B-4AAE-A1CF-F1F2B83308AB}" presName="text_5" presStyleLbl="node1" presStyleIdx="4" presStyleCnt="6">
        <dgm:presLayoutVars>
          <dgm:bulletEnabled val="1"/>
        </dgm:presLayoutVars>
      </dgm:prSet>
      <dgm:spPr/>
    </dgm:pt>
    <dgm:pt modelId="{04F2DC5B-404D-4A40-B68B-D46E594660F7}" type="pres">
      <dgm:prSet presAssocID="{D310E169-D96B-4AAE-A1CF-F1F2B83308AB}" presName="accent_5" presStyleCnt="0"/>
      <dgm:spPr/>
    </dgm:pt>
    <dgm:pt modelId="{40C05353-4B93-4AF3-88B1-65EC8BE6326B}" type="pres">
      <dgm:prSet presAssocID="{D310E169-D96B-4AAE-A1CF-F1F2B83308AB}" presName="accentRepeatNode" presStyleLbl="solidFgAcc1" presStyleIdx="4" presStyleCnt="6"/>
      <dgm:spPr/>
    </dgm:pt>
    <dgm:pt modelId="{013984E2-776D-4B1D-A836-D07AB5B2B16C}" type="pres">
      <dgm:prSet presAssocID="{ADD489F6-46DB-4178-B464-758FB6CD7C50}" presName="text_6" presStyleLbl="node1" presStyleIdx="5" presStyleCnt="6">
        <dgm:presLayoutVars>
          <dgm:bulletEnabled val="1"/>
        </dgm:presLayoutVars>
      </dgm:prSet>
      <dgm:spPr/>
    </dgm:pt>
    <dgm:pt modelId="{2396C78D-9D6C-4120-B22E-A9DE8ED1A8B0}" type="pres">
      <dgm:prSet presAssocID="{ADD489F6-46DB-4178-B464-758FB6CD7C50}" presName="accent_6" presStyleCnt="0"/>
      <dgm:spPr/>
    </dgm:pt>
    <dgm:pt modelId="{ADBD5DEA-756B-4932-B55A-877B0E22BFD2}" type="pres">
      <dgm:prSet presAssocID="{ADD489F6-46DB-4178-B464-758FB6CD7C50}" presName="accentRepeatNode" presStyleLbl="solidFgAcc1" presStyleIdx="5" presStyleCnt="6"/>
      <dgm:spPr/>
    </dgm:pt>
  </dgm:ptLst>
  <dgm:cxnLst>
    <dgm:cxn modelId="{76823A0E-1D47-4A4C-A961-DE4A6635BA9F}" type="presOf" srcId="{B1C7F274-97B1-44BB-A02C-00E9ED229DB0}" destId="{05D2F851-BAED-49F0-8DF8-9F6BDD5A3315}" srcOrd="0" destOrd="0" presId="urn:microsoft.com/office/officeart/2008/layout/VerticalCurvedList"/>
    <dgm:cxn modelId="{18950F31-67F9-4519-B6BB-4A8976559D49}" type="presOf" srcId="{D310E169-D96B-4AAE-A1CF-F1F2B83308AB}" destId="{5CB4FBA6-1092-4C2D-9BC4-47D68C914B8C}" srcOrd="0" destOrd="0" presId="urn:microsoft.com/office/officeart/2008/layout/VerticalCurvedList"/>
    <dgm:cxn modelId="{4E21DC40-BDFF-4A22-8CD5-4D46A6DAE0AB}" type="presOf" srcId="{A1208A8D-F16C-462B-B5AE-F8C1F8D116D5}" destId="{6FC3C494-9A10-49AC-8776-255AB2B55C97}" srcOrd="0" destOrd="0" presId="urn:microsoft.com/office/officeart/2008/layout/VerticalCurvedList"/>
    <dgm:cxn modelId="{4BDB285F-BA5E-47B8-B6AA-DE96886D1865}" srcId="{DEDB3B34-0FDD-4949-9BEE-0D2C994E223F}" destId="{B1C7F274-97B1-44BB-A02C-00E9ED229DB0}" srcOrd="2" destOrd="0" parTransId="{F4169AED-CA9B-4687-9131-45C2A4FABEAA}" sibTransId="{1E69425B-3B7D-437F-A5EE-59E46F1C4F19}"/>
    <dgm:cxn modelId="{0B2DFB47-A2FE-482C-90AC-7936E1E4A292}" type="presOf" srcId="{ADD489F6-46DB-4178-B464-758FB6CD7C50}" destId="{013984E2-776D-4B1D-A836-D07AB5B2B16C}" srcOrd="0" destOrd="0" presId="urn:microsoft.com/office/officeart/2008/layout/VerticalCurvedList"/>
    <dgm:cxn modelId="{11C4974B-578A-4B13-9C2C-E977B55AB7CD}" srcId="{DEDB3B34-0FDD-4949-9BEE-0D2C994E223F}" destId="{D310E169-D96B-4AAE-A1CF-F1F2B83308AB}" srcOrd="4" destOrd="0" parTransId="{CD2AA7C0-EB17-4DC3-8BC7-FEDAAC7E92E8}" sibTransId="{2E177818-F6FF-4800-8563-B0D3A9F8346F}"/>
    <dgm:cxn modelId="{D2E2EF57-B4FA-42D3-8C5A-4BDF8BCA630F}" type="presOf" srcId="{DEDB3B34-0FDD-4949-9BEE-0D2C994E223F}" destId="{EBB9AEE1-9771-4F9C-8D61-5C0F9958E16F}" srcOrd="0" destOrd="0" presId="urn:microsoft.com/office/officeart/2008/layout/VerticalCurvedList"/>
    <dgm:cxn modelId="{EEB28F7D-104C-4E2D-A99E-71EF90C648DC}" srcId="{DEDB3B34-0FDD-4949-9BEE-0D2C994E223F}" destId="{0BB01D4D-C769-456A-B2BA-5DE669EC4B1A}" srcOrd="1" destOrd="0" parTransId="{792A444F-2B62-4150-906D-C5FA7F2A411A}" sibTransId="{23A24FE5-1979-4EF4-B007-B1D1E36A9AB0}"/>
    <dgm:cxn modelId="{6BFD2485-25D6-4F15-AEB2-3697A8FF511E}" srcId="{DEDB3B34-0FDD-4949-9BEE-0D2C994E223F}" destId="{ADD489F6-46DB-4178-B464-758FB6CD7C50}" srcOrd="5" destOrd="0" parTransId="{33562013-1AE4-47F8-8402-CA772FCEF0BA}" sibTransId="{D1D5421E-A7F6-4F31-BB8E-F8C7699A0F28}"/>
    <dgm:cxn modelId="{3D27DC8C-4329-420A-B898-FD3B20BC1E32}" type="presOf" srcId="{0BB01D4D-C769-456A-B2BA-5DE669EC4B1A}" destId="{4ED5B8F1-332C-40E9-87B6-E26A4190AAF1}" srcOrd="0" destOrd="0" presId="urn:microsoft.com/office/officeart/2008/layout/VerticalCurvedList"/>
    <dgm:cxn modelId="{09D4DF92-A9FF-4020-A3F4-EBBE3EA3891B}" srcId="{DEDB3B34-0FDD-4949-9BEE-0D2C994E223F}" destId="{A1208A8D-F16C-462B-B5AE-F8C1F8D116D5}" srcOrd="0" destOrd="0" parTransId="{A3AA3FB4-0761-4EC5-A897-0FE052D875B8}" sibTransId="{D17A45B3-DE2C-41CD-B9C2-AA714FC00B81}"/>
    <dgm:cxn modelId="{619C51B4-B9E9-4FC8-828D-8E0D264AA4F8}" type="presOf" srcId="{D17A45B3-DE2C-41CD-B9C2-AA714FC00B81}" destId="{3D37805D-73D1-4E25-AF8C-1449AA4CB986}" srcOrd="0" destOrd="0" presId="urn:microsoft.com/office/officeart/2008/layout/VerticalCurvedList"/>
    <dgm:cxn modelId="{933483F5-4DD0-49EB-AC18-4562FF7D71F3}" srcId="{DEDB3B34-0FDD-4949-9BEE-0D2C994E223F}" destId="{4F6D6BA9-9212-497E-8E30-31320DC7F629}" srcOrd="3" destOrd="0" parTransId="{79CA6D4F-771A-446A-86B6-A5E3E2AB48E3}" sibTransId="{9D718DD8-CACE-40D5-BBE3-DBD8B1F3E531}"/>
    <dgm:cxn modelId="{E53812F7-E185-4AAA-95D1-29F01736892E}" type="presOf" srcId="{4F6D6BA9-9212-497E-8E30-31320DC7F629}" destId="{BF044021-17B2-43D9-8775-A58851C13B1E}" srcOrd="0" destOrd="0" presId="urn:microsoft.com/office/officeart/2008/layout/VerticalCurvedList"/>
    <dgm:cxn modelId="{89ADC622-303C-4160-9D79-847CED525C56}" type="presParOf" srcId="{EBB9AEE1-9771-4F9C-8D61-5C0F9958E16F}" destId="{6E555AB8-CBBE-4E89-97D7-80E9C373687B}" srcOrd="0" destOrd="0" presId="urn:microsoft.com/office/officeart/2008/layout/VerticalCurvedList"/>
    <dgm:cxn modelId="{58C1647D-AF8A-48EA-ACAD-649A32D10DB0}" type="presParOf" srcId="{6E555AB8-CBBE-4E89-97D7-80E9C373687B}" destId="{73803B20-5385-499A-A0A0-538D4EE01EBB}" srcOrd="0" destOrd="0" presId="urn:microsoft.com/office/officeart/2008/layout/VerticalCurvedList"/>
    <dgm:cxn modelId="{CA087C7C-EBAA-4757-BF8F-4EFDB59064A3}" type="presParOf" srcId="{73803B20-5385-499A-A0A0-538D4EE01EBB}" destId="{820C3571-BB10-4136-8356-B659EBCD42C1}" srcOrd="0" destOrd="0" presId="urn:microsoft.com/office/officeart/2008/layout/VerticalCurvedList"/>
    <dgm:cxn modelId="{2F981016-D171-4934-943D-E19E3D14F817}" type="presParOf" srcId="{73803B20-5385-499A-A0A0-538D4EE01EBB}" destId="{3D37805D-73D1-4E25-AF8C-1449AA4CB986}" srcOrd="1" destOrd="0" presId="urn:microsoft.com/office/officeart/2008/layout/VerticalCurvedList"/>
    <dgm:cxn modelId="{0DD8BB9C-15D7-4F9A-9954-B83DC627108A}" type="presParOf" srcId="{73803B20-5385-499A-A0A0-538D4EE01EBB}" destId="{A61DA725-8999-4C48-A31B-B655AB066BE5}" srcOrd="2" destOrd="0" presId="urn:microsoft.com/office/officeart/2008/layout/VerticalCurvedList"/>
    <dgm:cxn modelId="{4AB659A1-1277-4F51-9DEA-ED129F847102}" type="presParOf" srcId="{73803B20-5385-499A-A0A0-538D4EE01EBB}" destId="{2434107A-A6FF-4DF5-9784-A3974ECD76A4}" srcOrd="3" destOrd="0" presId="urn:microsoft.com/office/officeart/2008/layout/VerticalCurvedList"/>
    <dgm:cxn modelId="{CDE58618-DD1E-4AD8-9EB8-E6826107A463}" type="presParOf" srcId="{6E555AB8-CBBE-4E89-97D7-80E9C373687B}" destId="{6FC3C494-9A10-49AC-8776-255AB2B55C97}" srcOrd="1" destOrd="0" presId="urn:microsoft.com/office/officeart/2008/layout/VerticalCurvedList"/>
    <dgm:cxn modelId="{262F9375-56A8-4874-906C-A7F008037076}" type="presParOf" srcId="{6E555AB8-CBBE-4E89-97D7-80E9C373687B}" destId="{B40D73B4-524D-42C4-8F48-DF67CF55F8FC}" srcOrd="2" destOrd="0" presId="urn:microsoft.com/office/officeart/2008/layout/VerticalCurvedList"/>
    <dgm:cxn modelId="{D60C267D-0B3D-46C2-B14A-B6DB5831735C}" type="presParOf" srcId="{B40D73B4-524D-42C4-8F48-DF67CF55F8FC}" destId="{879F057B-8149-4C91-BE63-1393C187A4FB}" srcOrd="0" destOrd="0" presId="urn:microsoft.com/office/officeart/2008/layout/VerticalCurvedList"/>
    <dgm:cxn modelId="{D29BA7B9-AB00-4AB3-B3A8-B2E744CF9518}" type="presParOf" srcId="{6E555AB8-CBBE-4E89-97D7-80E9C373687B}" destId="{4ED5B8F1-332C-40E9-87B6-E26A4190AAF1}" srcOrd="3" destOrd="0" presId="urn:microsoft.com/office/officeart/2008/layout/VerticalCurvedList"/>
    <dgm:cxn modelId="{D670D9E1-3763-4302-BD9E-4540969E31B6}" type="presParOf" srcId="{6E555AB8-CBBE-4E89-97D7-80E9C373687B}" destId="{663C5E60-08B2-4589-A70A-091FC1E5D65F}" srcOrd="4" destOrd="0" presId="urn:microsoft.com/office/officeart/2008/layout/VerticalCurvedList"/>
    <dgm:cxn modelId="{DF79901D-2C68-4453-A516-29EDDF2E42DA}" type="presParOf" srcId="{663C5E60-08B2-4589-A70A-091FC1E5D65F}" destId="{529F4E27-5252-4047-994D-CD976B4F0726}" srcOrd="0" destOrd="0" presId="urn:microsoft.com/office/officeart/2008/layout/VerticalCurvedList"/>
    <dgm:cxn modelId="{480FFE84-B00D-4622-8D5E-BB809A3C3277}" type="presParOf" srcId="{6E555AB8-CBBE-4E89-97D7-80E9C373687B}" destId="{05D2F851-BAED-49F0-8DF8-9F6BDD5A3315}" srcOrd="5" destOrd="0" presId="urn:microsoft.com/office/officeart/2008/layout/VerticalCurvedList"/>
    <dgm:cxn modelId="{D5313C91-83CA-45D7-BAFA-F858C68319CA}" type="presParOf" srcId="{6E555AB8-CBBE-4E89-97D7-80E9C373687B}" destId="{A431D9C3-CCE7-4F36-99A3-F8B55C4756FB}" srcOrd="6" destOrd="0" presId="urn:microsoft.com/office/officeart/2008/layout/VerticalCurvedList"/>
    <dgm:cxn modelId="{00B53582-96CE-435B-BC53-C7F621C80081}" type="presParOf" srcId="{A431D9C3-CCE7-4F36-99A3-F8B55C4756FB}" destId="{D45A9D74-8939-4EDA-B2F4-A253AF1DDDDE}" srcOrd="0" destOrd="0" presId="urn:microsoft.com/office/officeart/2008/layout/VerticalCurvedList"/>
    <dgm:cxn modelId="{4E0CE50C-E541-4FEB-AD9B-162A4E4ABE39}" type="presParOf" srcId="{6E555AB8-CBBE-4E89-97D7-80E9C373687B}" destId="{BF044021-17B2-43D9-8775-A58851C13B1E}" srcOrd="7" destOrd="0" presId="urn:microsoft.com/office/officeart/2008/layout/VerticalCurvedList"/>
    <dgm:cxn modelId="{91BDA08D-0850-4429-BE44-6BAEF968AB3F}" type="presParOf" srcId="{6E555AB8-CBBE-4E89-97D7-80E9C373687B}" destId="{8D0522CA-6F1C-4128-915D-8B3836114D47}" srcOrd="8" destOrd="0" presId="urn:microsoft.com/office/officeart/2008/layout/VerticalCurvedList"/>
    <dgm:cxn modelId="{06AACD70-C1DA-4FEE-BB34-05A6FF8D8024}" type="presParOf" srcId="{8D0522CA-6F1C-4128-915D-8B3836114D47}" destId="{2BDB7D98-E989-4548-A048-B29853289065}" srcOrd="0" destOrd="0" presId="urn:microsoft.com/office/officeart/2008/layout/VerticalCurvedList"/>
    <dgm:cxn modelId="{3863A72A-7938-4745-9C3B-6879DC03D37D}" type="presParOf" srcId="{6E555AB8-CBBE-4E89-97D7-80E9C373687B}" destId="{5CB4FBA6-1092-4C2D-9BC4-47D68C914B8C}" srcOrd="9" destOrd="0" presId="urn:microsoft.com/office/officeart/2008/layout/VerticalCurvedList"/>
    <dgm:cxn modelId="{EEF9DF31-6722-41BD-BDBA-F1745EBA2C02}" type="presParOf" srcId="{6E555AB8-CBBE-4E89-97D7-80E9C373687B}" destId="{04F2DC5B-404D-4A40-B68B-D46E594660F7}" srcOrd="10" destOrd="0" presId="urn:microsoft.com/office/officeart/2008/layout/VerticalCurvedList"/>
    <dgm:cxn modelId="{2CA52499-8918-4FF4-93D7-5F8368D9AF84}" type="presParOf" srcId="{04F2DC5B-404D-4A40-B68B-D46E594660F7}" destId="{40C05353-4B93-4AF3-88B1-65EC8BE6326B}" srcOrd="0" destOrd="0" presId="urn:microsoft.com/office/officeart/2008/layout/VerticalCurvedList"/>
    <dgm:cxn modelId="{2488F3EA-F2B4-4D65-96FE-92BEAB6342F7}" type="presParOf" srcId="{6E555AB8-CBBE-4E89-97D7-80E9C373687B}" destId="{013984E2-776D-4B1D-A836-D07AB5B2B16C}" srcOrd="11" destOrd="0" presId="urn:microsoft.com/office/officeart/2008/layout/VerticalCurvedList"/>
    <dgm:cxn modelId="{54F3FF2D-956F-4F57-93E1-339D3D7A2AEF}" type="presParOf" srcId="{6E555AB8-CBBE-4E89-97D7-80E9C373687B}" destId="{2396C78D-9D6C-4120-B22E-A9DE8ED1A8B0}" srcOrd="12" destOrd="0" presId="urn:microsoft.com/office/officeart/2008/layout/VerticalCurvedList"/>
    <dgm:cxn modelId="{7BBF56AC-79B8-4300-A89A-CE9A3ECC2227}" type="presParOf" srcId="{2396C78D-9D6C-4120-B22E-A9DE8ED1A8B0}" destId="{ADBD5DEA-756B-4932-B55A-877B0E22BFD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24ADF49-131C-4715-A377-17C98CA1758E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28B666E4-B581-43F3-938E-C483FA57EABC}">
      <dgm:prSet/>
      <dgm:spPr/>
      <dgm:t>
        <a:bodyPr/>
        <a:lstStyle/>
        <a:p>
          <a:r>
            <a:rPr lang="en-US" b="1"/>
            <a:t>Open</a:t>
          </a:r>
          <a:r>
            <a:rPr lang="en-US"/>
            <a:t> wireshark and click on interface list</a:t>
          </a:r>
          <a:endParaRPr lang="en-IN"/>
        </a:p>
      </dgm:t>
    </dgm:pt>
    <dgm:pt modelId="{184BBD35-1A16-4908-91D1-A7B2E44B279A}" type="parTrans" cxnId="{6E1D2D05-E815-4042-81F6-8AFE72C89D7E}">
      <dgm:prSet/>
      <dgm:spPr/>
      <dgm:t>
        <a:bodyPr/>
        <a:lstStyle/>
        <a:p>
          <a:endParaRPr lang="en-IN"/>
        </a:p>
      </dgm:t>
    </dgm:pt>
    <dgm:pt modelId="{603E1B85-B943-43FD-9318-6F729D8F1C1A}" type="sibTrans" cxnId="{6E1D2D05-E815-4042-81F6-8AFE72C89D7E}">
      <dgm:prSet/>
      <dgm:spPr/>
      <dgm:t>
        <a:bodyPr/>
        <a:lstStyle/>
        <a:p>
          <a:endParaRPr lang="en-IN"/>
        </a:p>
      </dgm:t>
    </dgm:pt>
    <dgm:pt modelId="{6B1B6970-E5A3-4642-8A91-34D7A7E9E2B1}">
      <dgm:prSet/>
      <dgm:spPr/>
      <dgm:t>
        <a:bodyPr/>
        <a:lstStyle/>
        <a:p>
          <a:r>
            <a:rPr lang="en-US"/>
            <a:t>Or click on </a:t>
          </a:r>
          <a:r>
            <a:rPr lang="en-US" b="1"/>
            <a:t>capture &gt; interfaces</a:t>
          </a:r>
          <a:endParaRPr lang="en-IN"/>
        </a:p>
      </dgm:t>
    </dgm:pt>
    <dgm:pt modelId="{EA3D7913-1C37-4F36-B227-AF750518DBF4}" type="parTrans" cxnId="{84C07AFD-6B07-4B07-891E-851B1C8C1261}">
      <dgm:prSet/>
      <dgm:spPr/>
      <dgm:t>
        <a:bodyPr/>
        <a:lstStyle/>
        <a:p>
          <a:endParaRPr lang="en-IN"/>
        </a:p>
      </dgm:t>
    </dgm:pt>
    <dgm:pt modelId="{D4B6BC92-20D9-4ED5-84E4-9979EEBC0DD6}" type="sibTrans" cxnId="{84C07AFD-6B07-4B07-891E-851B1C8C1261}">
      <dgm:prSet/>
      <dgm:spPr/>
      <dgm:t>
        <a:bodyPr/>
        <a:lstStyle/>
        <a:p>
          <a:endParaRPr lang="en-IN"/>
        </a:p>
      </dgm:t>
    </dgm:pt>
    <dgm:pt modelId="{D09F073C-1526-4213-9A38-57D320DC2AEC}">
      <dgm:prSet/>
      <dgm:spPr/>
      <dgm:t>
        <a:bodyPr/>
        <a:lstStyle/>
        <a:p>
          <a:r>
            <a:rPr lang="en-US" b="1"/>
            <a:t>Select one interface </a:t>
          </a:r>
          <a:r>
            <a:rPr lang="en-US"/>
            <a:t>by clicking on checkbox and start</a:t>
          </a:r>
          <a:endParaRPr lang="en-IN"/>
        </a:p>
      </dgm:t>
    </dgm:pt>
    <dgm:pt modelId="{790F1A1A-EAD6-4A0D-86F6-2FF74B009A72}" type="parTrans" cxnId="{F0CEDE8B-462F-4AA2-8884-684484A5DC4B}">
      <dgm:prSet/>
      <dgm:spPr/>
      <dgm:t>
        <a:bodyPr/>
        <a:lstStyle/>
        <a:p>
          <a:endParaRPr lang="en-IN"/>
        </a:p>
      </dgm:t>
    </dgm:pt>
    <dgm:pt modelId="{81E453C2-C744-4A4D-8E0D-09221F00AF42}" type="sibTrans" cxnId="{F0CEDE8B-462F-4AA2-8884-684484A5DC4B}">
      <dgm:prSet/>
      <dgm:spPr/>
      <dgm:t>
        <a:bodyPr/>
        <a:lstStyle/>
        <a:p>
          <a:endParaRPr lang="en-IN"/>
        </a:p>
      </dgm:t>
    </dgm:pt>
    <dgm:pt modelId="{E9CB78DD-4873-41C3-ABCD-2B38CC535360}">
      <dgm:prSet/>
      <dgm:spPr/>
      <dgm:t>
        <a:bodyPr/>
        <a:lstStyle/>
        <a:p>
          <a:r>
            <a:rPr lang="en-US"/>
            <a:t>It will </a:t>
          </a:r>
          <a:r>
            <a:rPr lang="en-US" b="1"/>
            <a:t>show all the traffic </a:t>
          </a:r>
          <a:r>
            <a:rPr lang="en-US"/>
            <a:t>in the network</a:t>
          </a:r>
          <a:endParaRPr lang="en-IN"/>
        </a:p>
      </dgm:t>
    </dgm:pt>
    <dgm:pt modelId="{C3EA1851-D45A-404B-A94F-F35E67605D47}" type="parTrans" cxnId="{7DF8CC28-22BD-40C7-8B4B-5A2EFD71DCBC}">
      <dgm:prSet/>
      <dgm:spPr/>
      <dgm:t>
        <a:bodyPr/>
        <a:lstStyle/>
        <a:p>
          <a:endParaRPr lang="en-IN"/>
        </a:p>
      </dgm:t>
    </dgm:pt>
    <dgm:pt modelId="{C17D70E1-0E22-4114-A35E-8E42C8497950}" type="sibTrans" cxnId="{7DF8CC28-22BD-40C7-8B4B-5A2EFD71DCBC}">
      <dgm:prSet/>
      <dgm:spPr/>
      <dgm:t>
        <a:bodyPr/>
        <a:lstStyle/>
        <a:p>
          <a:endParaRPr lang="en-IN"/>
        </a:p>
      </dgm:t>
    </dgm:pt>
    <dgm:pt modelId="{ACD0FB61-C09B-4E8B-9EC3-C31F60E81EFF}">
      <dgm:prSet/>
      <dgm:spPr/>
      <dgm:t>
        <a:bodyPr/>
        <a:lstStyle/>
        <a:p>
          <a:r>
            <a:rPr lang="en-US"/>
            <a:t>When you want to </a:t>
          </a:r>
          <a:r>
            <a:rPr lang="en-US" b="1"/>
            <a:t>stop capturing the traffic</a:t>
          </a:r>
          <a:r>
            <a:rPr lang="en-US"/>
            <a:t>, press red button on top</a:t>
          </a:r>
          <a:endParaRPr lang="en-IN"/>
        </a:p>
      </dgm:t>
    </dgm:pt>
    <dgm:pt modelId="{7509AB09-F511-4BA8-9C1B-361ED933E9A0}" type="parTrans" cxnId="{82724476-0A2A-4061-B6D7-F9123FADE871}">
      <dgm:prSet/>
      <dgm:spPr/>
      <dgm:t>
        <a:bodyPr/>
        <a:lstStyle/>
        <a:p>
          <a:endParaRPr lang="en-IN"/>
        </a:p>
      </dgm:t>
    </dgm:pt>
    <dgm:pt modelId="{38AEABCA-B9D8-4AE7-AE7E-BBA27BC0FC2C}" type="sibTrans" cxnId="{82724476-0A2A-4061-B6D7-F9123FADE871}">
      <dgm:prSet/>
      <dgm:spPr/>
      <dgm:t>
        <a:bodyPr/>
        <a:lstStyle/>
        <a:p>
          <a:endParaRPr lang="en-IN"/>
        </a:p>
      </dgm:t>
    </dgm:pt>
    <dgm:pt modelId="{13C9FC3E-CE30-42D9-AD08-E532CD682B14}">
      <dgm:prSet/>
      <dgm:spPr/>
      <dgm:t>
        <a:bodyPr/>
        <a:lstStyle/>
        <a:p>
          <a:r>
            <a:rPr lang="en-US"/>
            <a:t>To </a:t>
          </a:r>
          <a:r>
            <a:rPr lang="en-US" b="1"/>
            <a:t>view details of a packet</a:t>
          </a:r>
          <a:r>
            <a:rPr lang="en-US"/>
            <a:t>, select the packet</a:t>
          </a:r>
          <a:endParaRPr lang="en-IN"/>
        </a:p>
      </dgm:t>
    </dgm:pt>
    <dgm:pt modelId="{21067397-5E37-4D74-9F0C-9831F33A08B2}" type="parTrans" cxnId="{0726D96B-4840-48CB-9A00-709479A78D57}">
      <dgm:prSet/>
      <dgm:spPr/>
      <dgm:t>
        <a:bodyPr/>
        <a:lstStyle/>
        <a:p>
          <a:endParaRPr lang="en-IN"/>
        </a:p>
      </dgm:t>
    </dgm:pt>
    <dgm:pt modelId="{DB947908-D22D-483A-900E-01A7B1BD952A}" type="sibTrans" cxnId="{0726D96B-4840-48CB-9A00-709479A78D57}">
      <dgm:prSet/>
      <dgm:spPr/>
      <dgm:t>
        <a:bodyPr/>
        <a:lstStyle/>
        <a:p>
          <a:endParaRPr lang="en-IN"/>
        </a:p>
      </dgm:t>
    </dgm:pt>
    <dgm:pt modelId="{D3F58B16-4AF9-421B-A57B-D74B95EB3A9E}" type="pres">
      <dgm:prSet presAssocID="{124ADF49-131C-4715-A377-17C98CA1758E}" presName="Name0" presStyleCnt="0">
        <dgm:presLayoutVars>
          <dgm:dir/>
          <dgm:resizeHandles val="exact"/>
        </dgm:presLayoutVars>
      </dgm:prSet>
      <dgm:spPr/>
    </dgm:pt>
    <dgm:pt modelId="{A3E0BCEB-5579-4C65-A616-E388FD379679}" type="pres">
      <dgm:prSet presAssocID="{124ADF49-131C-4715-A377-17C98CA1758E}" presName="arrow" presStyleLbl="bgShp" presStyleIdx="0" presStyleCnt="1"/>
      <dgm:spPr/>
    </dgm:pt>
    <dgm:pt modelId="{E9FA1DA2-5E44-4772-94D1-9BD9B11E0474}" type="pres">
      <dgm:prSet presAssocID="{124ADF49-131C-4715-A377-17C98CA1758E}" presName="points" presStyleCnt="0"/>
      <dgm:spPr/>
    </dgm:pt>
    <dgm:pt modelId="{69DAD734-2C3F-4090-9747-4214EA5FDB39}" type="pres">
      <dgm:prSet presAssocID="{28B666E4-B581-43F3-938E-C483FA57EABC}" presName="compositeA" presStyleCnt="0"/>
      <dgm:spPr/>
    </dgm:pt>
    <dgm:pt modelId="{B74EA425-9B0C-4C44-B8F3-6B8D19E13BBB}" type="pres">
      <dgm:prSet presAssocID="{28B666E4-B581-43F3-938E-C483FA57EABC}" presName="textA" presStyleLbl="revTx" presStyleIdx="0" presStyleCnt="6">
        <dgm:presLayoutVars>
          <dgm:bulletEnabled val="1"/>
        </dgm:presLayoutVars>
      </dgm:prSet>
      <dgm:spPr/>
    </dgm:pt>
    <dgm:pt modelId="{9AB4D648-EC5D-4B47-B6F4-19E1FA5D7CDB}" type="pres">
      <dgm:prSet presAssocID="{28B666E4-B581-43F3-938E-C483FA57EABC}" presName="circleA" presStyleLbl="node1" presStyleIdx="0" presStyleCnt="6"/>
      <dgm:spPr/>
    </dgm:pt>
    <dgm:pt modelId="{942F47F1-490E-4E6A-AC6A-1B092E267567}" type="pres">
      <dgm:prSet presAssocID="{28B666E4-B581-43F3-938E-C483FA57EABC}" presName="spaceA" presStyleCnt="0"/>
      <dgm:spPr/>
    </dgm:pt>
    <dgm:pt modelId="{CC7BFF3B-5E99-4051-848C-5510C1EC6096}" type="pres">
      <dgm:prSet presAssocID="{603E1B85-B943-43FD-9318-6F729D8F1C1A}" presName="space" presStyleCnt="0"/>
      <dgm:spPr/>
    </dgm:pt>
    <dgm:pt modelId="{69069C37-31B9-4513-ABCC-C4821F267998}" type="pres">
      <dgm:prSet presAssocID="{6B1B6970-E5A3-4642-8A91-34D7A7E9E2B1}" presName="compositeB" presStyleCnt="0"/>
      <dgm:spPr/>
    </dgm:pt>
    <dgm:pt modelId="{A56CEC26-8A43-456E-A01A-D682D6377BF7}" type="pres">
      <dgm:prSet presAssocID="{6B1B6970-E5A3-4642-8A91-34D7A7E9E2B1}" presName="textB" presStyleLbl="revTx" presStyleIdx="1" presStyleCnt="6">
        <dgm:presLayoutVars>
          <dgm:bulletEnabled val="1"/>
        </dgm:presLayoutVars>
      </dgm:prSet>
      <dgm:spPr/>
    </dgm:pt>
    <dgm:pt modelId="{9E53BE6D-1FA1-41CF-9F60-ADAABBAA9AAB}" type="pres">
      <dgm:prSet presAssocID="{6B1B6970-E5A3-4642-8A91-34D7A7E9E2B1}" presName="circleB" presStyleLbl="node1" presStyleIdx="1" presStyleCnt="6"/>
      <dgm:spPr/>
    </dgm:pt>
    <dgm:pt modelId="{BA4690C0-B680-4230-8463-DDE5A3BF24D9}" type="pres">
      <dgm:prSet presAssocID="{6B1B6970-E5A3-4642-8A91-34D7A7E9E2B1}" presName="spaceB" presStyleCnt="0"/>
      <dgm:spPr/>
    </dgm:pt>
    <dgm:pt modelId="{E8187550-34F5-4F77-B9DC-5CFF89C8B639}" type="pres">
      <dgm:prSet presAssocID="{D4B6BC92-20D9-4ED5-84E4-9979EEBC0DD6}" presName="space" presStyleCnt="0"/>
      <dgm:spPr/>
    </dgm:pt>
    <dgm:pt modelId="{FBCA6674-8D14-4E72-A020-FE1C2133C210}" type="pres">
      <dgm:prSet presAssocID="{D09F073C-1526-4213-9A38-57D320DC2AEC}" presName="compositeA" presStyleCnt="0"/>
      <dgm:spPr/>
    </dgm:pt>
    <dgm:pt modelId="{D49A1505-D653-49DE-8490-C974D81CFD60}" type="pres">
      <dgm:prSet presAssocID="{D09F073C-1526-4213-9A38-57D320DC2AEC}" presName="textA" presStyleLbl="revTx" presStyleIdx="2" presStyleCnt="6">
        <dgm:presLayoutVars>
          <dgm:bulletEnabled val="1"/>
        </dgm:presLayoutVars>
      </dgm:prSet>
      <dgm:spPr/>
    </dgm:pt>
    <dgm:pt modelId="{10D904C2-05EF-4AEC-9FD3-7AF1E4D7C418}" type="pres">
      <dgm:prSet presAssocID="{D09F073C-1526-4213-9A38-57D320DC2AEC}" presName="circleA" presStyleLbl="node1" presStyleIdx="2" presStyleCnt="6"/>
      <dgm:spPr/>
    </dgm:pt>
    <dgm:pt modelId="{408C286B-E1C8-416A-907E-56A577198A2A}" type="pres">
      <dgm:prSet presAssocID="{D09F073C-1526-4213-9A38-57D320DC2AEC}" presName="spaceA" presStyleCnt="0"/>
      <dgm:spPr/>
    </dgm:pt>
    <dgm:pt modelId="{13C8173C-1C23-4C46-999A-B3BA8F8027EF}" type="pres">
      <dgm:prSet presAssocID="{81E453C2-C744-4A4D-8E0D-09221F00AF42}" presName="space" presStyleCnt="0"/>
      <dgm:spPr/>
    </dgm:pt>
    <dgm:pt modelId="{33AAE40D-85D7-423D-AEE4-C726D7779ABE}" type="pres">
      <dgm:prSet presAssocID="{E9CB78DD-4873-41C3-ABCD-2B38CC535360}" presName="compositeB" presStyleCnt="0"/>
      <dgm:spPr/>
    </dgm:pt>
    <dgm:pt modelId="{ACDAA0D1-8245-40C3-B175-5398299B4CF9}" type="pres">
      <dgm:prSet presAssocID="{E9CB78DD-4873-41C3-ABCD-2B38CC535360}" presName="textB" presStyleLbl="revTx" presStyleIdx="3" presStyleCnt="6">
        <dgm:presLayoutVars>
          <dgm:bulletEnabled val="1"/>
        </dgm:presLayoutVars>
      </dgm:prSet>
      <dgm:spPr/>
    </dgm:pt>
    <dgm:pt modelId="{C9665526-C367-40C0-A10F-9CF6EADD518E}" type="pres">
      <dgm:prSet presAssocID="{E9CB78DD-4873-41C3-ABCD-2B38CC535360}" presName="circleB" presStyleLbl="node1" presStyleIdx="3" presStyleCnt="6"/>
      <dgm:spPr/>
    </dgm:pt>
    <dgm:pt modelId="{9084A2C3-ED3D-4DCD-9049-F1AAD121143A}" type="pres">
      <dgm:prSet presAssocID="{E9CB78DD-4873-41C3-ABCD-2B38CC535360}" presName="spaceB" presStyleCnt="0"/>
      <dgm:spPr/>
    </dgm:pt>
    <dgm:pt modelId="{C234B704-891C-4B2F-9282-C169F5A6BA25}" type="pres">
      <dgm:prSet presAssocID="{C17D70E1-0E22-4114-A35E-8E42C8497950}" presName="space" presStyleCnt="0"/>
      <dgm:spPr/>
    </dgm:pt>
    <dgm:pt modelId="{EED76286-C72A-44F9-AA17-CB0E1CDA0112}" type="pres">
      <dgm:prSet presAssocID="{ACD0FB61-C09B-4E8B-9EC3-C31F60E81EFF}" presName="compositeA" presStyleCnt="0"/>
      <dgm:spPr/>
    </dgm:pt>
    <dgm:pt modelId="{4CB8825D-16E0-4D29-9923-5AB559E856F9}" type="pres">
      <dgm:prSet presAssocID="{ACD0FB61-C09B-4E8B-9EC3-C31F60E81EFF}" presName="textA" presStyleLbl="revTx" presStyleIdx="4" presStyleCnt="6">
        <dgm:presLayoutVars>
          <dgm:bulletEnabled val="1"/>
        </dgm:presLayoutVars>
      </dgm:prSet>
      <dgm:spPr/>
    </dgm:pt>
    <dgm:pt modelId="{013AF7BF-CCDF-407E-BE9F-4DC9D350D21B}" type="pres">
      <dgm:prSet presAssocID="{ACD0FB61-C09B-4E8B-9EC3-C31F60E81EFF}" presName="circleA" presStyleLbl="node1" presStyleIdx="4" presStyleCnt="6"/>
      <dgm:spPr/>
    </dgm:pt>
    <dgm:pt modelId="{B4D3479F-5577-4E85-8D01-195DAFA35215}" type="pres">
      <dgm:prSet presAssocID="{ACD0FB61-C09B-4E8B-9EC3-C31F60E81EFF}" presName="spaceA" presStyleCnt="0"/>
      <dgm:spPr/>
    </dgm:pt>
    <dgm:pt modelId="{363F86CF-70E2-4302-8616-C0B019CD96EE}" type="pres">
      <dgm:prSet presAssocID="{38AEABCA-B9D8-4AE7-AE7E-BBA27BC0FC2C}" presName="space" presStyleCnt="0"/>
      <dgm:spPr/>
    </dgm:pt>
    <dgm:pt modelId="{9A73BC47-DAB7-40A0-9E41-8B6116424AE1}" type="pres">
      <dgm:prSet presAssocID="{13C9FC3E-CE30-42D9-AD08-E532CD682B14}" presName="compositeB" presStyleCnt="0"/>
      <dgm:spPr/>
    </dgm:pt>
    <dgm:pt modelId="{2124FEA9-565C-4852-A0FB-E8A2E2F48790}" type="pres">
      <dgm:prSet presAssocID="{13C9FC3E-CE30-42D9-AD08-E532CD682B14}" presName="textB" presStyleLbl="revTx" presStyleIdx="5" presStyleCnt="6">
        <dgm:presLayoutVars>
          <dgm:bulletEnabled val="1"/>
        </dgm:presLayoutVars>
      </dgm:prSet>
      <dgm:spPr/>
    </dgm:pt>
    <dgm:pt modelId="{A3EDDAFD-D304-4787-90A3-22DA0D7BEE31}" type="pres">
      <dgm:prSet presAssocID="{13C9FC3E-CE30-42D9-AD08-E532CD682B14}" presName="circleB" presStyleLbl="node1" presStyleIdx="5" presStyleCnt="6"/>
      <dgm:spPr/>
    </dgm:pt>
    <dgm:pt modelId="{432A2201-E164-4C28-B510-AA4E55FE0CFD}" type="pres">
      <dgm:prSet presAssocID="{13C9FC3E-CE30-42D9-AD08-E532CD682B14}" presName="spaceB" presStyleCnt="0"/>
      <dgm:spPr/>
    </dgm:pt>
  </dgm:ptLst>
  <dgm:cxnLst>
    <dgm:cxn modelId="{E4B07904-3CF4-4109-820E-DAC3E9DEFFEE}" type="presOf" srcId="{13C9FC3E-CE30-42D9-AD08-E532CD682B14}" destId="{2124FEA9-565C-4852-A0FB-E8A2E2F48790}" srcOrd="0" destOrd="0" presId="urn:microsoft.com/office/officeart/2005/8/layout/hProcess11"/>
    <dgm:cxn modelId="{6E1D2D05-E815-4042-81F6-8AFE72C89D7E}" srcId="{124ADF49-131C-4715-A377-17C98CA1758E}" destId="{28B666E4-B581-43F3-938E-C483FA57EABC}" srcOrd="0" destOrd="0" parTransId="{184BBD35-1A16-4908-91D1-A7B2E44B279A}" sibTransId="{603E1B85-B943-43FD-9318-6F729D8F1C1A}"/>
    <dgm:cxn modelId="{7DF8CC28-22BD-40C7-8B4B-5A2EFD71DCBC}" srcId="{124ADF49-131C-4715-A377-17C98CA1758E}" destId="{E9CB78DD-4873-41C3-ABCD-2B38CC535360}" srcOrd="3" destOrd="0" parTransId="{C3EA1851-D45A-404B-A94F-F35E67605D47}" sibTransId="{C17D70E1-0E22-4114-A35E-8E42C8497950}"/>
    <dgm:cxn modelId="{333C052E-A35E-4AAA-851F-F89FA17EA1C1}" type="presOf" srcId="{6B1B6970-E5A3-4642-8A91-34D7A7E9E2B1}" destId="{A56CEC26-8A43-456E-A01A-D682D6377BF7}" srcOrd="0" destOrd="0" presId="urn:microsoft.com/office/officeart/2005/8/layout/hProcess11"/>
    <dgm:cxn modelId="{57E84246-7233-43B6-B867-2FAAA5C67E7A}" type="presOf" srcId="{28B666E4-B581-43F3-938E-C483FA57EABC}" destId="{B74EA425-9B0C-4C44-B8F3-6B8D19E13BBB}" srcOrd="0" destOrd="0" presId="urn:microsoft.com/office/officeart/2005/8/layout/hProcess11"/>
    <dgm:cxn modelId="{0726D96B-4840-48CB-9A00-709479A78D57}" srcId="{124ADF49-131C-4715-A377-17C98CA1758E}" destId="{13C9FC3E-CE30-42D9-AD08-E532CD682B14}" srcOrd="5" destOrd="0" parTransId="{21067397-5E37-4D74-9F0C-9831F33A08B2}" sibTransId="{DB947908-D22D-483A-900E-01A7B1BD952A}"/>
    <dgm:cxn modelId="{0B8FBC6C-4B09-48DA-B6EE-9F94C3442EE7}" type="presOf" srcId="{D09F073C-1526-4213-9A38-57D320DC2AEC}" destId="{D49A1505-D653-49DE-8490-C974D81CFD60}" srcOrd="0" destOrd="0" presId="urn:microsoft.com/office/officeart/2005/8/layout/hProcess11"/>
    <dgm:cxn modelId="{2038806D-4C40-4167-87B9-07D9E26ACD4F}" type="presOf" srcId="{124ADF49-131C-4715-A377-17C98CA1758E}" destId="{D3F58B16-4AF9-421B-A57B-D74B95EB3A9E}" srcOrd="0" destOrd="0" presId="urn:microsoft.com/office/officeart/2005/8/layout/hProcess11"/>
    <dgm:cxn modelId="{82724476-0A2A-4061-B6D7-F9123FADE871}" srcId="{124ADF49-131C-4715-A377-17C98CA1758E}" destId="{ACD0FB61-C09B-4E8B-9EC3-C31F60E81EFF}" srcOrd="4" destOrd="0" parTransId="{7509AB09-F511-4BA8-9C1B-361ED933E9A0}" sibTransId="{38AEABCA-B9D8-4AE7-AE7E-BBA27BC0FC2C}"/>
    <dgm:cxn modelId="{F0CEDE8B-462F-4AA2-8884-684484A5DC4B}" srcId="{124ADF49-131C-4715-A377-17C98CA1758E}" destId="{D09F073C-1526-4213-9A38-57D320DC2AEC}" srcOrd="2" destOrd="0" parTransId="{790F1A1A-EAD6-4A0D-86F6-2FF74B009A72}" sibTransId="{81E453C2-C744-4A4D-8E0D-09221F00AF42}"/>
    <dgm:cxn modelId="{3E7FDEC2-2E5F-4EC8-ABBB-429BFF4E1CC5}" type="presOf" srcId="{ACD0FB61-C09B-4E8B-9EC3-C31F60E81EFF}" destId="{4CB8825D-16E0-4D29-9923-5AB559E856F9}" srcOrd="0" destOrd="0" presId="urn:microsoft.com/office/officeart/2005/8/layout/hProcess11"/>
    <dgm:cxn modelId="{D50C76F5-B6C5-4D88-82F2-F3B9E40C64BA}" type="presOf" srcId="{E9CB78DD-4873-41C3-ABCD-2B38CC535360}" destId="{ACDAA0D1-8245-40C3-B175-5398299B4CF9}" srcOrd="0" destOrd="0" presId="urn:microsoft.com/office/officeart/2005/8/layout/hProcess11"/>
    <dgm:cxn modelId="{84C07AFD-6B07-4B07-891E-851B1C8C1261}" srcId="{124ADF49-131C-4715-A377-17C98CA1758E}" destId="{6B1B6970-E5A3-4642-8A91-34D7A7E9E2B1}" srcOrd="1" destOrd="0" parTransId="{EA3D7913-1C37-4F36-B227-AF750518DBF4}" sibTransId="{D4B6BC92-20D9-4ED5-84E4-9979EEBC0DD6}"/>
    <dgm:cxn modelId="{DE1B97D1-E96F-4BB3-B2F9-B59A521F35A9}" type="presParOf" srcId="{D3F58B16-4AF9-421B-A57B-D74B95EB3A9E}" destId="{A3E0BCEB-5579-4C65-A616-E388FD379679}" srcOrd="0" destOrd="0" presId="urn:microsoft.com/office/officeart/2005/8/layout/hProcess11"/>
    <dgm:cxn modelId="{1AD2AFC6-9A2C-41A1-AE9E-AB850E4750B3}" type="presParOf" srcId="{D3F58B16-4AF9-421B-A57B-D74B95EB3A9E}" destId="{E9FA1DA2-5E44-4772-94D1-9BD9B11E0474}" srcOrd="1" destOrd="0" presId="urn:microsoft.com/office/officeart/2005/8/layout/hProcess11"/>
    <dgm:cxn modelId="{7D4A673C-EBCE-4C1F-9F6A-0B6FE7E65669}" type="presParOf" srcId="{E9FA1DA2-5E44-4772-94D1-9BD9B11E0474}" destId="{69DAD734-2C3F-4090-9747-4214EA5FDB39}" srcOrd="0" destOrd="0" presId="urn:microsoft.com/office/officeart/2005/8/layout/hProcess11"/>
    <dgm:cxn modelId="{EF5FDCF7-1200-4BC3-A763-EF3099DBF694}" type="presParOf" srcId="{69DAD734-2C3F-4090-9747-4214EA5FDB39}" destId="{B74EA425-9B0C-4C44-B8F3-6B8D19E13BBB}" srcOrd="0" destOrd="0" presId="urn:microsoft.com/office/officeart/2005/8/layout/hProcess11"/>
    <dgm:cxn modelId="{01BC5EE7-D7A8-4F85-BACC-3998450B1FAA}" type="presParOf" srcId="{69DAD734-2C3F-4090-9747-4214EA5FDB39}" destId="{9AB4D648-EC5D-4B47-B6F4-19E1FA5D7CDB}" srcOrd="1" destOrd="0" presId="urn:microsoft.com/office/officeart/2005/8/layout/hProcess11"/>
    <dgm:cxn modelId="{0036C05B-7147-419D-8275-F6FC8D99A0CB}" type="presParOf" srcId="{69DAD734-2C3F-4090-9747-4214EA5FDB39}" destId="{942F47F1-490E-4E6A-AC6A-1B092E267567}" srcOrd="2" destOrd="0" presId="urn:microsoft.com/office/officeart/2005/8/layout/hProcess11"/>
    <dgm:cxn modelId="{18F3AF7D-5D00-43E9-BB21-1A25C879281E}" type="presParOf" srcId="{E9FA1DA2-5E44-4772-94D1-9BD9B11E0474}" destId="{CC7BFF3B-5E99-4051-848C-5510C1EC6096}" srcOrd="1" destOrd="0" presId="urn:microsoft.com/office/officeart/2005/8/layout/hProcess11"/>
    <dgm:cxn modelId="{24D743BF-FF4F-4291-8BB4-3DD5D4221D04}" type="presParOf" srcId="{E9FA1DA2-5E44-4772-94D1-9BD9B11E0474}" destId="{69069C37-31B9-4513-ABCC-C4821F267998}" srcOrd="2" destOrd="0" presId="urn:microsoft.com/office/officeart/2005/8/layout/hProcess11"/>
    <dgm:cxn modelId="{EA397FFA-11AF-4685-94B5-ED47C6D1BE5B}" type="presParOf" srcId="{69069C37-31B9-4513-ABCC-C4821F267998}" destId="{A56CEC26-8A43-456E-A01A-D682D6377BF7}" srcOrd="0" destOrd="0" presId="urn:microsoft.com/office/officeart/2005/8/layout/hProcess11"/>
    <dgm:cxn modelId="{3668A912-9C68-4D80-B065-C94D0C9AE069}" type="presParOf" srcId="{69069C37-31B9-4513-ABCC-C4821F267998}" destId="{9E53BE6D-1FA1-41CF-9F60-ADAABBAA9AAB}" srcOrd="1" destOrd="0" presId="urn:microsoft.com/office/officeart/2005/8/layout/hProcess11"/>
    <dgm:cxn modelId="{8AFACAB4-C1ED-4530-9AA4-038688D07AF3}" type="presParOf" srcId="{69069C37-31B9-4513-ABCC-C4821F267998}" destId="{BA4690C0-B680-4230-8463-DDE5A3BF24D9}" srcOrd="2" destOrd="0" presId="urn:microsoft.com/office/officeart/2005/8/layout/hProcess11"/>
    <dgm:cxn modelId="{39855CF0-5DE3-4829-8B8B-D0F82C5F28B8}" type="presParOf" srcId="{E9FA1DA2-5E44-4772-94D1-9BD9B11E0474}" destId="{E8187550-34F5-4F77-B9DC-5CFF89C8B639}" srcOrd="3" destOrd="0" presId="urn:microsoft.com/office/officeart/2005/8/layout/hProcess11"/>
    <dgm:cxn modelId="{8231D7D7-B488-4847-92C9-E11767CC825E}" type="presParOf" srcId="{E9FA1DA2-5E44-4772-94D1-9BD9B11E0474}" destId="{FBCA6674-8D14-4E72-A020-FE1C2133C210}" srcOrd="4" destOrd="0" presId="urn:microsoft.com/office/officeart/2005/8/layout/hProcess11"/>
    <dgm:cxn modelId="{7AE59C41-BBB6-47C7-A6C6-5AC4B92AAB76}" type="presParOf" srcId="{FBCA6674-8D14-4E72-A020-FE1C2133C210}" destId="{D49A1505-D653-49DE-8490-C974D81CFD60}" srcOrd="0" destOrd="0" presId="urn:microsoft.com/office/officeart/2005/8/layout/hProcess11"/>
    <dgm:cxn modelId="{56D51B20-C4E3-4ECA-992E-B849D408BCC8}" type="presParOf" srcId="{FBCA6674-8D14-4E72-A020-FE1C2133C210}" destId="{10D904C2-05EF-4AEC-9FD3-7AF1E4D7C418}" srcOrd="1" destOrd="0" presId="urn:microsoft.com/office/officeart/2005/8/layout/hProcess11"/>
    <dgm:cxn modelId="{0F33D9AF-D522-4C26-A556-07814421E8EB}" type="presParOf" srcId="{FBCA6674-8D14-4E72-A020-FE1C2133C210}" destId="{408C286B-E1C8-416A-907E-56A577198A2A}" srcOrd="2" destOrd="0" presId="urn:microsoft.com/office/officeart/2005/8/layout/hProcess11"/>
    <dgm:cxn modelId="{C0B51520-B259-42FA-85DA-61CE4B50FC3B}" type="presParOf" srcId="{E9FA1DA2-5E44-4772-94D1-9BD9B11E0474}" destId="{13C8173C-1C23-4C46-999A-B3BA8F8027EF}" srcOrd="5" destOrd="0" presId="urn:microsoft.com/office/officeart/2005/8/layout/hProcess11"/>
    <dgm:cxn modelId="{2B3FB891-7A61-4E04-98D7-D5F82E9F54FD}" type="presParOf" srcId="{E9FA1DA2-5E44-4772-94D1-9BD9B11E0474}" destId="{33AAE40D-85D7-423D-AEE4-C726D7779ABE}" srcOrd="6" destOrd="0" presId="urn:microsoft.com/office/officeart/2005/8/layout/hProcess11"/>
    <dgm:cxn modelId="{91E31773-EBC4-4323-B26E-EF2E1C7E8250}" type="presParOf" srcId="{33AAE40D-85D7-423D-AEE4-C726D7779ABE}" destId="{ACDAA0D1-8245-40C3-B175-5398299B4CF9}" srcOrd="0" destOrd="0" presId="urn:microsoft.com/office/officeart/2005/8/layout/hProcess11"/>
    <dgm:cxn modelId="{541EA7F5-77BE-4E97-9143-1F4D39D5F19F}" type="presParOf" srcId="{33AAE40D-85D7-423D-AEE4-C726D7779ABE}" destId="{C9665526-C367-40C0-A10F-9CF6EADD518E}" srcOrd="1" destOrd="0" presId="urn:microsoft.com/office/officeart/2005/8/layout/hProcess11"/>
    <dgm:cxn modelId="{496B8468-93DC-4315-94CE-D0CE281970A7}" type="presParOf" srcId="{33AAE40D-85D7-423D-AEE4-C726D7779ABE}" destId="{9084A2C3-ED3D-4DCD-9049-F1AAD121143A}" srcOrd="2" destOrd="0" presId="urn:microsoft.com/office/officeart/2005/8/layout/hProcess11"/>
    <dgm:cxn modelId="{3E2BBB3E-B05B-4629-9C69-C2165CDE7D61}" type="presParOf" srcId="{E9FA1DA2-5E44-4772-94D1-9BD9B11E0474}" destId="{C234B704-891C-4B2F-9282-C169F5A6BA25}" srcOrd="7" destOrd="0" presId="urn:microsoft.com/office/officeart/2005/8/layout/hProcess11"/>
    <dgm:cxn modelId="{4BDF4D47-A908-4AC0-95B3-11055F51F4B5}" type="presParOf" srcId="{E9FA1DA2-5E44-4772-94D1-9BD9B11E0474}" destId="{EED76286-C72A-44F9-AA17-CB0E1CDA0112}" srcOrd="8" destOrd="0" presId="urn:microsoft.com/office/officeart/2005/8/layout/hProcess11"/>
    <dgm:cxn modelId="{BA6C4D00-00CF-4B6A-A6F1-286E3FBC6729}" type="presParOf" srcId="{EED76286-C72A-44F9-AA17-CB0E1CDA0112}" destId="{4CB8825D-16E0-4D29-9923-5AB559E856F9}" srcOrd="0" destOrd="0" presId="urn:microsoft.com/office/officeart/2005/8/layout/hProcess11"/>
    <dgm:cxn modelId="{51473D0F-EA12-48E1-99D0-11C336E31C6B}" type="presParOf" srcId="{EED76286-C72A-44F9-AA17-CB0E1CDA0112}" destId="{013AF7BF-CCDF-407E-BE9F-4DC9D350D21B}" srcOrd="1" destOrd="0" presId="urn:microsoft.com/office/officeart/2005/8/layout/hProcess11"/>
    <dgm:cxn modelId="{F666EA06-F748-4EE3-B182-F38BB9218743}" type="presParOf" srcId="{EED76286-C72A-44F9-AA17-CB0E1CDA0112}" destId="{B4D3479F-5577-4E85-8D01-195DAFA35215}" srcOrd="2" destOrd="0" presId="urn:microsoft.com/office/officeart/2005/8/layout/hProcess11"/>
    <dgm:cxn modelId="{0BB642B0-871E-4478-A632-DF9749460174}" type="presParOf" srcId="{E9FA1DA2-5E44-4772-94D1-9BD9B11E0474}" destId="{363F86CF-70E2-4302-8616-C0B019CD96EE}" srcOrd="9" destOrd="0" presId="urn:microsoft.com/office/officeart/2005/8/layout/hProcess11"/>
    <dgm:cxn modelId="{803FF966-EFEB-4E9E-8C76-DC4C12545218}" type="presParOf" srcId="{E9FA1DA2-5E44-4772-94D1-9BD9B11E0474}" destId="{9A73BC47-DAB7-40A0-9E41-8B6116424AE1}" srcOrd="10" destOrd="0" presId="urn:microsoft.com/office/officeart/2005/8/layout/hProcess11"/>
    <dgm:cxn modelId="{911778B0-ED0D-44D2-B4E7-3A5FC7D6AECD}" type="presParOf" srcId="{9A73BC47-DAB7-40A0-9E41-8B6116424AE1}" destId="{2124FEA9-565C-4852-A0FB-E8A2E2F48790}" srcOrd="0" destOrd="0" presId="urn:microsoft.com/office/officeart/2005/8/layout/hProcess11"/>
    <dgm:cxn modelId="{3EEDAF7C-3B8A-4F87-AC34-C27A4252C1CF}" type="presParOf" srcId="{9A73BC47-DAB7-40A0-9E41-8B6116424AE1}" destId="{A3EDDAFD-D304-4787-90A3-22DA0D7BEE31}" srcOrd="1" destOrd="0" presId="urn:microsoft.com/office/officeart/2005/8/layout/hProcess11"/>
    <dgm:cxn modelId="{8EEE07AC-5C1D-409C-86A0-348B657D9597}" type="presParOf" srcId="{9A73BC47-DAB7-40A0-9E41-8B6116424AE1}" destId="{432A2201-E164-4C28-B510-AA4E55FE0CF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9CA9A0-99F6-4166-9AC5-3790DC11C442}">
      <dsp:nvSpPr>
        <dsp:cNvPr id="0" name=""/>
        <dsp:cNvSpPr/>
      </dsp:nvSpPr>
      <dsp:spPr>
        <a:xfrm>
          <a:off x="4383" y="772113"/>
          <a:ext cx="2635708" cy="104743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solidFill>
                <a:schemeClr val="tx1"/>
              </a:solidFill>
            </a:rPr>
            <a:t>Address</a:t>
          </a:r>
        </a:p>
      </dsp:txBody>
      <dsp:txXfrm>
        <a:off x="4383" y="772113"/>
        <a:ext cx="2635708" cy="1047437"/>
      </dsp:txXfrm>
    </dsp:sp>
    <dsp:sp modelId="{6F8D3E17-93EF-44AA-A95A-FC5B3C19D8CB}">
      <dsp:nvSpPr>
        <dsp:cNvPr id="0" name=""/>
        <dsp:cNvSpPr/>
      </dsp:nvSpPr>
      <dsp:spPr>
        <a:xfrm>
          <a:off x="4383" y="1819550"/>
          <a:ext cx="2635708" cy="250755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>
              <a:solidFill>
                <a:schemeClr val="tx1"/>
              </a:solidFill>
            </a:rPr>
            <a:t>Logical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>
              <a:solidFill>
                <a:schemeClr val="tx1"/>
              </a:solidFill>
            </a:rPr>
            <a:t>Physical</a:t>
          </a:r>
        </a:p>
      </dsp:txBody>
      <dsp:txXfrm>
        <a:off x="4383" y="1819550"/>
        <a:ext cx="2635708" cy="2507557"/>
      </dsp:txXfrm>
    </dsp:sp>
    <dsp:sp modelId="{C0B11339-E9BB-4938-B0FE-9185BAC03AF8}">
      <dsp:nvSpPr>
        <dsp:cNvPr id="0" name=""/>
        <dsp:cNvSpPr/>
      </dsp:nvSpPr>
      <dsp:spPr>
        <a:xfrm>
          <a:off x="3009090" y="772113"/>
          <a:ext cx="2635708" cy="1047437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solidFill>
                <a:schemeClr val="tx1"/>
              </a:solidFill>
            </a:rPr>
            <a:t>Protocols</a:t>
          </a:r>
        </a:p>
      </dsp:txBody>
      <dsp:txXfrm>
        <a:off x="3009090" y="772113"/>
        <a:ext cx="2635708" cy="1047437"/>
      </dsp:txXfrm>
    </dsp:sp>
    <dsp:sp modelId="{232A35DA-2DB6-440A-BE0C-A2141E6C98D1}">
      <dsp:nvSpPr>
        <dsp:cNvPr id="0" name=""/>
        <dsp:cNvSpPr/>
      </dsp:nvSpPr>
      <dsp:spPr>
        <a:xfrm>
          <a:off x="3009090" y="1819550"/>
          <a:ext cx="2635708" cy="2507557"/>
        </a:xfrm>
        <a:prstGeom prst="rect">
          <a:avLst/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676380"/>
              <a:satOff val="33333"/>
              <a:lumOff val="5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>
              <a:solidFill>
                <a:schemeClr val="tx1"/>
              </a:solidFill>
            </a:rPr>
            <a:t>Base (TCP &amp; UDP)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>
              <a:solidFill>
                <a:schemeClr val="tx1"/>
              </a:solidFill>
            </a:rPr>
            <a:t>Service (rest)</a:t>
          </a:r>
        </a:p>
      </dsp:txBody>
      <dsp:txXfrm>
        <a:off x="3009090" y="1819550"/>
        <a:ext cx="2635708" cy="2507557"/>
      </dsp:txXfrm>
    </dsp:sp>
    <dsp:sp modelId="{A4AAD52A-6CB8-429C-ABF6-EE2BBE21A184}">
      <dsp:nvSpPr>
        <dsp:cNvPr id="0" name=""/>
        <dsp:cNvSpPr/>
      </dsp:nvSpPr>
      <dsp:spPr>
        <a:xfrm>
          <a:off x="6013798" y="772113"/>
          <a:ext cx="2635708" cy="1047437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 dirty="0">
              <a:solidFill>
                <a:schemeClr val="tx1"/>
              </a:solidFill>
            </a:rPr>
            <a:t>Network Type</a:t>
          </a:r>
        </a:p>
      </dsp:txBody>
      <dsp:txXfrm>
        <a:off x="6013798" y="772113"/>
        <a:ext cx="2635708" cy="1047437"/>
      </dsp:txXfrm>
    </dsp:sp>
    <dsp:sp modelId="{34E1D200-672D-44EF-A9A6-8A31AFE14454}">
      <dsp:nvSpPr>
        <dsp:cNvPr id="0" name=""/>
        <dsp:cNvSpPr/>
      </dsp:nvSpPr>
      <dsp:spPr>
        <a:xfrm>
          <a:off x="6013798" y="1819550"/>
          <a:ext cx="2635708" cy="2507557"/>
        </a:xfrm>
        <a:prstGeom prst="rect">
          <a:avLst/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352761"/>
              <a:satOff val="66667"/>
              <a:lumOff val="11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>
              <a:solidFill>
                <a:schemeClr val="tx1"/>
              </a:solidFill>
            </a:rPr>
            <a:t>E.g. Skada (like Stuxnet)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>
              <a:solidFill>
                <a:schemeClr val="tx1"/>
              </a:solidFill>
            </a:rPr>
            <a:t>Volatile ( Infrared N/w)</a:t>
          </a:r>
        </a:p>
      </dsp:txBody>
      <dsp:txXfrm>
        <a:off x="6013798" y="1819550"/>
        <a:ext cx="2635708" cy="2507557"/>
      </dsp:txXfrm>
    </dsp:sp>
    <dsp:sp modelId="{B3575FDD-2D10-4EC4-8028-5ADC0E22B175}">
      <dsp:nvSpPr>
        <dsp:cNvPr id="0" name=""/>
        <dsp:cNvSpPr/>
      </dsp:nvSpPr>
      <dsp:spPr>
        <a:xfrm>
          <a:off x="9018506" y="772113"/>
          <a:ext cx="2635708" cy="1047437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900" kern="1200">
              <a:solidFill>
                <a:schemeClr val="tx1"/>
              </a:solidFill>
            </a:rPr>
            <a:t>Service Type/option</a:t>
          </a:r>
        </a:p>
      </dsp:txBody>
      <dsp:txXfrm>
        <a:off x="9018506" y="772113"/>
        <a:ext cx="2635708" cy="1047437"/>
      </dsp:txXfrm>
    </dsp:sp>
    <dsp:sp modelId="{EA843680-D621-4E41-86AD-63B82813DF97}">
      <dsp:nvSpPr>
        <dsp:cNvPr id="0" name=""/>
        <dsp:cNvSpPr/>
      </dsp:nvSpPr>
      <dsp:spPr>
        <a:xfrm>
          <a:off x="9018506" y="1819550"/>
          <a:ext cx="2635708" cy="2507557"/>
        </a:xfrm>
        <a:prstGeom prst="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900" kern="1200" dirty="0">
              <a:solidFill>
                <a:schemeClr val="tx1"/>
              </a:solidFill>
            </a:rPr>
            <a:t>E.g. SMTP-multiple command</a:t>
          </a:r>
        </a:p>
      </dsp:txBody>
      <dsp:txXfrm>
        <a:off x="9018506" y="1819550"/>
        <a:ext cx="2635708" cy="250755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9FC0BF-DDB6-4668-BFD6-117869B55A49}">
      <dsp:nvSpPr>
        <dsp:cNvPr id="0" name=""/>
        <dsp:cNvSpPr/>
      </dsp:nvSpPr>
      <dsp:spPr>
        <a:xfrm>
          <a:off x="2254" y="0"/>
          <a:ext cx="4808781" cy="9942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Provides a predefined filters by default ( </a:t>
          </a:r>
          <a:r>
            <a:rPr lang="en-IN" sz="2600" b="1" kern="1200" dirty="0"/>
            <a:t>Apply a display filter)</a:t>
          </a:r>
          <a:endParaRPr lang="en-IN" sz="2600" kern="1200" dirty="0"/>
        </a:p>
      </dsp:txBody>
      <dsp:txXfrm>
        <a:off x="31373" y="29119"/>
        <a:ext cx="4750543" cy="935966"/>
      </dsp:txXfrm>
    </dsp:sp>
    <dsp:sp modelId="{37B119C7-ACFE-49E1-8337-47357A8428DD}">
      <dsp:nvSpPr>
        <dsp:cNvPr id="0" name=""/>
        <dsp:cNvSpPr/>
      </dsp:nvSpPr>
      <dsp:spPr>
        <a:xfrm>
          <a:off x="5291914" y="0"/>
          <a:ext cx="1019461" cy="9942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100" kern="1200"/>
        </a:p>
      </dsp:txBody>
      <dsp:txXfrm>
        <a:off x="5291914" y="198841"/>
        <a:ext cx="721200" cy="596522"/>
      </dsp:txXfrm>
    </dsp:sp>
    <dsp:sp modelId="{5F849E8D-E627-44FA-8F64-1949D43BEC40}">
      <dsp:nvSpPr>
        <dsp:cNvPr id="0" name=""/>
        <dsp:cNvSpPr/>
      </dsp:nvSpPr>
      <dsp:spPr>
        <a:xfrm>
          <a:off x="6734549" y="0"/>
          <a:ext cx="4808781" cy="994204"/>
        </a:xfrm>
        <a:prstGeom prst="roundRect">
          <a:avLst>
            <a:gd name="adj" fmla="val 1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/>
            <a:t>If you want to display TCP packets, type </a:t>
          </a:r>
          <a:r>
            <a:rPr lang="en-IN" sz="2600" b="1" kern="1200" dirty="0" err="1"/>
            <a:t>tcp</a:t>
          </a:r>
          <a:endParaRPr lang="en-IN" sz="2600" kern="1200" dirty="0"/>
        </a:p>
      </dsp:txBody>
      <dsp:txXfrm>
        <a:off x="6763668" y="29119"/>
        <a:ext cx="4750543" cy="9359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479D6-72D5-4E36-B8C4-382D1087E542}">
      <dsp:nvSpPr>
        <dsp:cNvPr id="0" name=""/>
        <dsp:cNvSpPr/>
      </dsp:nvSpPr>
      <dsp:spPr>
        <a:xfrm>
          <a:off x="1796414" y="1973"/>
          <a:ext cx="3952531" cy="3952531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7521" tIns="59690" rIns="217521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700" kern="1200" dirty="0"/>
            <a:t>How </a:t>
          </a:r>
          <a:r>
            <a:rPr lang="en-US" sz="4700" kern="1200" dirty="0"/>
            <a:t>to check malicious packet</a:t>
          </a:r>
          <a:endParaRPr lang="en-IN" sz="4700" kern="1200" dirty="0"/>
        </a:p>
      </dsp:txBody>
      <dsp:txXfrm>
        <a:off x="2375249" y="580808"/>
        <a:ext cx="2794861" cy="2794861"/>
      </dsp:txXfrm>
    </dsp:sp>
    <dsp:sp modelId="{26CCF97F-CB5F-47EE-BC22-FE7F8762F785}">
      <dsp:nvSpPr>
        <dsp:cNvPr id="0" name=""/>
        <dsp:cNvSpPr/>
      </dsp:nvSpPr>
      <dsp:spPr>
        <a:xfrm>
          <a:off x="4958439" y="1973"/>
          <a:ext cx="3952531" cy="3952531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217521" tIns="59690" rIns="217521" bIns="5969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?</a:t>
          </a:r>
          <a:endParaRPr lang="en-IN" sz="4700" kern="1200" dirty="0"/>
        </a:p>
      </dsp:txBody>
      <dsp:txXfrm>
        <a:off x="5537274" y="580808"/>
        <a:ext cx="2794861" cy="279486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C035FD-93C8-46AB-83B1-AE0E184D3C76}">
      <dsp:nvSpPr>
        <dsp:cNvPr id="0" name=""/>
        <dsp:cNvSpPr/>
      </dsp:nvSpPr>
      <dsp:spPr>
        <a:xfrm>
          <a:off x="0" y="1529766"/>
          <a:ext cx="11658597" cy="203968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B61B3A-87C2-4E39-8504-DFD0E163547A}">
      <dsp:nvSpPr>
        <dsp:cNvPr id="0" name=""/>
        <dsp:cNvSpPr/>
      </dsp:nvSpPr>
      <dsp:spPr>
        <a:xfrm>
          <a:off x="2881" y="0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highlight>
                <a:srgbClr val="FFFF00"/>
              </a:highlight>
            </a:rPr>
            <a:t>Start Wireshark </a:t>
          </a:r>
          <a:r>
            <a:rPr lang="en-US" sz="1600" kern="1200" dirty="0"/>
            <a:t>to capture packets</a:t>
          </a:r>
          <a:endParaRPr lang="en-IN" sz="1600" kern="1200" dirty="0"/>
        </a:p>
      </dsp:txBody>
      <dsp:txXfrm>
        <a:off x="2881" y="0"/>
        <a:ext cx="1677915" cy="2039688"/>
      </dsp:txXfrm>
    </dsp:sp>
    <dsp:sp modelId="{52418A77-899D-4166-ABE3-96E430E3547C}">
      <dsp:nvSpPr>
        <dsp:cNvPr id="0" name=""/>
        <dsp:cNvSpPr/>
      </dsp:nvSpPr>
      <dsp:spPr>
        <a:xfrm>
          <a:off x="586878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D8D9D2-5699-456D-A1AB-00197C76490A}">
      <dsp:nvSpPr>
        <dsp:cNvPr id="0" name=""/>
        <dsp:cNvSpPr/>
      </dsp:nvSpPr>
      <dsp:spPr>
        <a:xfrm>
          <a:off x="1764693" y="3059533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 to web browser, </a:t>
          </a:r>
          <a:r>
            <a:rPr lang="en-US" sz="1600" b="1" kern="1200" dirty="0">
              <a:highlight>
                <a:srgbClr val="FFFF00"/>
              </a:highlight>
            </a:rPr>
            <a:t>open some image</a:t>
          </a:r>
          <a:endParaRPr lang="en-IN" sz="1600" kern="1200" dirty="0">
            <a:highlight>
              <a:srgbClr val="FFFF00"/>
            </a:highlight>
          </a:endParaRPr>
        </a:p>
      </dsp:txBody>
      <dsp:txXfrm>
        <a:off x="1764693" y="3059533"/>
        <a:ext cx="1677915" cy="2039688"/>
      </dsp:txXfrm>
    </dsp:sp>
    <dsp:sp modelId="{DBEF1EB9-D0E1-4872-9D4E-371181726A31}">
      <dsp:nvSpPr>
        <dsp:cNvPr id="0" name=""/>
        <dsp:cNvSpPr/>
      </dsp:nvSpPr>
      <dsp:spPr>
        <a:xfrm>
          <a:off x="2348690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6E7D5D-0E41-4B84-A043-4D3561708D51}">
      <dsp:nvSpPr>
        <dsp:cNvPr id="0" name=""/>
        <dsp:cNvSpPr/>
      </dsp:nvSpPr>
      <dsp:spPr>
        <a:xfrm>
          <a:off x="3526505" y="0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Stop capture in Wireshark</a:t>
          </a:r>
          <a:endParaRPr lang="en-IN" sz="1600" kern="1200" dirty="0"/>
        </a:p>
      </dsp:txBody>
      <dsp:txXfrm>
        <a:off x="3526505" y="0"/>
        <a:ext cx="1677915" cy="2039688"/>
      </dsp:txXfrm>
    </dsp:sp>
    <dsp:sp modelId="{270D10B9-0693-4C60-A676-5771A41A0F5C}">
      <dsp:nvSpPr>
        <dsp:cNvPr id="0" name=""/>
        <dsp:cNvSpPr/>
      </dsp:nvSpPr>
      <dsp:spPr>
        <a:xfrm>
          <a:off x="4110502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75FD49-E0C9-4CA6-82AB-A6C3BED2EC34}">
      <dsp:nvSpPr>
        <dsp:cNvPr id="0" name=""/>
        <dsp:cNvSpPr/>
      </dsp:nvSpPr>
      <dsp:spPr>
        <a:xfrm>
          <a:off x="5288316" y="3059533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 will see an get line and then a </a:t>
          </a:r>
          <a:r>
            <a:rPr lang="en-US" sz="1600" b="1" kern="1200" dirty="0">
              <a:highlight>
                <a:srgbClr val="FFFF00"/>
              </a:highlight>
            </a:rPr>
            <a:t>HTTP1.1 get request line</a:t>
          </a:r>
          <a:endParaRPr lang="en-IN" sz="1600" b="1" kern="1200" dirty="0">
            <a:highlight>
              <a:srgbClr val="FFFF00"/>
            </a:highlight>
          </a:endParaRPr>
        </a:p>
      </dsp:txBody>
      <dsp:txXfrm>
        <a:off x="5288316" y="3059533"/>
        <a:ext cx="1677915" cy="2039688"/>
      </dsp:txXfrm>
    </dsp:sp>
    <dsp:sp modelId="{50A86C26-0773-48FB-95DB-78430D8CD8E1}">
      <dsp:nvSpPr>
        <dsp:cNvPr id="0" name=""/>
        <dsp:cNvSpPr/>
      </dsp:nvSpPr>
      <dsp:spPr>
        <a:xfrm>
          <a:off x="5872313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A20D7-108C-4A2D-9754-A16723C2703E}">
      <dsp:nvSpPr>
        <dsp:cNvPr id="0" name=""/>
        <dsp:cNvSpPr/>
      </dsp:nvSpPr>
      <dsp:spPr>
        <a:xfrm>
          <a:off x="7050128" y="0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This should be the HTTP GET message that was sent from your computer(ex. PC1) to the PC2 HTTP server.</a:t>
          </a:r>
          <a:endParaRPr lang="en-IN" sz="1600" kern="1200" dirty="0"/>
        </a:p>
      </dsp:txBody>
      <dsp:txXfrm>
        <a:off x="7050128" y="0"/>
        <a:ext cx="1677915" cy="2039688"/>
      </dsp:txXfrm>
    </dsp:sp>
    <dsp:sp modelId="{1C205805-3071-4E4D-B6F1-D21885A69C89}">
      <dsp:nvSpPr>
        <dsp:cNvPr id="0" name=""/>
        <dsp:cNvSpPr/>
      </dsp:nvSpPr>
      <dsp:spPr>
        <a:xfrm>
          <a:off x="7634125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8629FF-3711-4638-819C-BCE68D05EF4A}">
      <dsp:nvSpPr>
        <dsp:cNvPr id="0" name=""/>
        <dsp:cNvSpPr/>
      </dsp:nvSpPr>
      <dsp:spPr>
        <a:xfrm>
          <a:off x="8811940" y="3059533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And next http line shows response from web server (handshaking)</a:t>
          </a:r>
          <a:endParaRPr lang="en-IN" sz="1600" kern="1200" dirty="0"/>
        </a:p>
      </dsp:txBody>
      <dsp:txXfrm>
        <a:off x="8811940" y="3059533"/>
        <a:ext cx="1677915" cy="2039688"/>
      </dsp:txXfrm>
    </dsp:sp>
    <dsp:sp modelId="{ADA6D73A-4A3D-45BB-A350-B220C8CD45A0}">
      <dsp:nvSpPr>
        <dsp:cNvPr id="0" name=""/>
        <dsp:cNvSpPr/>
      </dsp:nvSpPr>
      <dsp:spPr>
        <a:xfrm>
          <a:off x="9395937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72D776-8CB7-4703-8B91-381837AC9059}">
      <dsp:nvSpPr>
        <dsp:cNvPr id="0" name=""/>
        <dsp:cNvSpPr/>
      </dsp:nvSpPr>
      <dsp:spPr>
        <a:xfrm>
          <a:off x="0" y="1529766"/>
          <a:ext cx="11658597" cy="203968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88B63-C6E2-4765-A68D-757C78430717}">
      <dsp:nvSpPr>
        <dsp:cNvPr id="0" name=""/>
        <dsp:cNvSpPr/>
      </dsp:nvSpPr>
      <dsp:spPr>
        <a:xfrm>
          <a:off x="5251" y="0"/>
          <a:ext cx="2525839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it, you will see a </a:t>
          </a:r>
          <a:r>
            <a:rPr lang="en-US" sz="1800" kern="1200" dirty="0">
              <a:highlight>
                <a:srgbClr val="FFFF00"/>
              </a:highlight>
            </a:rPr>
            <a:t>JPEG or PNG key </a:t>
          </a:r>
          <a:r>
            <a:rPr lang="en-US" sz="1800" kern="1200" dirty="0"/>
            <a:t>depending on which format of image you have opened</a:t>
          </a:r>
          <a:endParaRPr lang="en-IN" sz="1800" kern="1200" dirty="0"/>
        </a:p>
      </dsp:txBody>
      <dsp:txXfrm>
        <a:off x="5251" y="0"/>
        <a:ext cx="2525839" cy="2039688"/>
      </dsp:txXfrm>
    </dsp:sp>
    <dsp:sp modelId="{A59ADB69-466B-422F-A92B-F8FF896A57EC}">
      <dsp:nvSpPr>
        <dsp:cNvPr id="0" name=""/>
        <dsp:cNvSpPr/>
      </dsp:nvSpPr>
      <dsp:spPr>
        <a:xfrm>
          <a:off x="1013210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F16AE-5475-4F83-A51C-5B1302E94212}">
      <dsp:nvSpPr>
        <dsp:cNvPr id="0" name=""/>
        <dsp:cNvSpPr/>
      </dsp:nvSpPr>
      <dsp:spPr>
        <a:xfrm>
          <a:off x="2657383" y="3059533"/>
          <a:ext cx="2525839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highlight>
                <a:srgbClr val="FFFF00"/>
              </a:highlight>
            </a:rPr>
            <a:t>Select and right click</a:t>
          </a:r>
          <a:r>
            <a:rPr lang="en-US" sz="1800" kern="1200" dirty="0"/>
            <a:t>. </a:t>
          </a:r>
          <a:endParaRPr lang="en-IN" sz="1800" kern="1200" dirty="0"/>
        </a:p>
      </dsp:txBody>
      <dsp:txXfrm>
        <a:off x="2657383" y="3059533"/>
        <a:ext cx="2525839" cy="2039688"/>
      </dsp:txXfrm>
    </dsp:sp>
    <dsp:sp modelId="{1833B417-7113-4956-85E7-FB5EF613B32A}">
      <dsp:nvSpPr>
        <dsp:cNvPr id="0" name=""/>
        <dsp:cNvSpPr/>
      </dsp:nvSpPr>
      <dsp:spPr>
        <a:xfrm>
          <a:off x="3665342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464BA8-392E-4A17-A37B-E869E9D094C7}">
      <dsp:nvSpPr>
        <dsp:cNvPr id="0" name=""/>
        <dsp:cNvSpPr/>
      </dsp:nvSpPr>
      <dsp:spPr>
        <a:xfrm>
          <a:off x="5309515" y="0"/>
          <a:ext cx="2525839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option </a:t>
          </a:r>
          <a:r>
            <a:rPr lang="en-US" sz="1800" b="1" kern="1200" dirty="0"/>
            <a:t>Export Selected Packet Bytes : </a:t>
          </a:r>
          <a:r>
            <a:rPr lang="en-US" sz="1800" kern="1200" dirty="0">
              <a:highlight>
                <a:srgbClr val="FFFF00"/>
              </a:highlight>
            </a:rPr>
            <a:t>Save file/ open</a:t>
          </a:r>
          <a:endParaRPr lang="en-IN" sz="1800" kern="1200" dirty="0">
            <a:highlight>
              <a:srgbClr val="FFFF00"/>
            </a:highlight>
          </a:endParaRPr>
        </a:p>
      </dsp:txBody>
      <dsp:txXfrm>
        <a:off x="5309515" y="0"/>
        <a:ext cx="2525839" cy="2039688"/>
      </dsp:txXfrm>
    </dsp:sp>
    <dsp:sp modelId="{BB0A8CED-E066-4A8C-B35E-F5974EECC2DF}">
      <dsp:nvSpPr>
        <dsp:cNvPr id="0" name=""/>
        <dsp:cNvSpPr/>
      </dsp:nvSpPr>
      <dsp:spPr>
        <a:xfrm>
          <a:off x="6317473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CF55FF-4F72-4646-8782-1BB3C71B73D2}">
      <dsp:nvSpPr>
        <dsp:cNvPr id="0" name=""/>
        <dsp:cNvSpPr/>
      </dsp:nvSpPr>
      <dsp:spPr>
        <a:xfrm>
          <a:off x="7961646" y="3059533"/>
          <a:ext cx="2525839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You will get the </a:t>
          </a:r>
          <a:r>
            <a:rPr lang="en-US" sz="1800" kern="1200" dirty="0">
              <a:highlight>
                <a:srgbClr val="FFFF00"/>
              </a:highlight>
            </a:rPr>
            <a:t>actual file </a:t>
          </a:r>
          <a:r>
            <a:rPr lang="en-US" sz="1800" kern="1200" dirty="0"/>
            <a:t>which was opened by the Victim</a:t>
          </a:r>
          <a:endParaRPr lang="en-IN" sz="1800" kern="1200" dirty="0"/>
        </a:p>
      </dsp:txBody>
      <dsp:txXfrm>
        <a:off x="7961646" y="3059533"/>
        <a:ext cx="2525839" cy="2039688"/>
      </dsp:txXfrm>
    </dsp:sp>
    <dsp:sp modelId="{2DDB0021-C587-48EB-977E-7DEA728E2318}">
      <dsp:nvSpPr>
        <dsp:cNvPr id="0" name=""/>
        <dsp:cNvSpPr/>
      </dsp:nvSpPr>
      <dsp:spPr>
        <a:xfrm>
          <a:off x="8969605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BD92E-9C28-4F7C-81A5-C654D61C0312}">
      <dsp:nvSpPr>
        <dsp:cNvPr id="0" name=""/>
        <dsp:cNvSpPr/>
      </dsp:nvSpPr>
      <dsp:spPr>
        <a:xfrm>
          <a:off x="0" y="1529766"/>
          <a:ext cx="11658597" cy="203968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D0DBCB-E8BC-43F8-8AC1-7BD18677DF3F}">
      <dsp:nvSpPr>
        <dsp:cNvPr id="0" name=""/>
        <dsp:cNvSpPr/>
      </dsp:nvSpPr>
      <dsp:spPr>
        <a:xfrm>
          <a:off x="3950" y="0"/>
          <a:ext cx="114636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Start Wireshark</a:t>
          </a:r>
          <a:endParaRPr lang="en-IN" sz="1600" kern="1200" dirty="0"/>
        </a:p>
      </dsp:txBody>
      <dsp:txXfrm>
        <a:off x="3950" y="0"/>
        <a:ext cx="1146362" cy="2039688"/>
      </dsp:txXfrm>
    </dsp:sp>
    <dsp:sp modelId="{16D4B214-EA3C-43C0-9AA9-0EC957852C6C}">
      <dsp:nvSpPr>
        <dsp:cNvPr id="0" name=""/>
        <dsp:cNvSpPr/>
      </dsp:nvSpPr>
      <dsp:spPr>
        <a:xfrm>
          <a:off x="322170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B2B62-8FF2-4162-A126-F20AC0084962}">
      <dsp:nvSpPr>
        <dsp:cNvPr id="0" name=""/>
        <dsp:cNvSpPr/>
      </dsp:nvSpPr>
      <dsp:spPr>
        <a:xfrm>
          <a:off x="1207631" y="3059533"/>
          <a:ext cx="114636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highlight>
                <a:srgbClr val="FFFF00"/>
              </a:highlight>
            </a:rPr>
            <a:t>Open a HTTP login </a:t>
          </a:r>
          <a:r>
            <a:rPr lang="en-US" sz="1600" kern="1200" dirty="0"/>
            <a:t>website</a:t>
          </a:r>
          <a:endParaRPr lang="en-IN" sz="1600" kern="1200" dirty="0"/>
        </a:p>
      </dsp:txBody>
      <dsp:txXfrm>
        <a:off x="1207631" y="3059533"/>
        <a:ext cx="1146362" cy="2039688"/>
      </dsp:txXfrm>
    </dsp:sp>
    <dsp:sp modelId="{E2054F78-FF9F-461D-9436-FCEBF26F39E2}">
      <dsp:nvSpPr>
        <dsp:cNvPr id="0" name=""/>
        <dsp:cNvSpPr/>
      </dsp:nvSpPr>
      <dsp:spPr>
        <a:xfrm>
          <a:off x="1525851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76CFE4-37D5-45BA-B2B2-1EF8AA3F226F}">
      <dsp:nvSpPr>
        <dsp:cNvPr id="0" name=""/>
        <dsp:cNvSpPr/>
      </dsp:nvSpPr>
      <dsp:spPr>
        <a:xfrm>
          <a:off x="2411311" y="0"/>
          <a:ext cx="178603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1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highlight>
                <a:srgbClr val="FFFF00"/>
              </a:highlight>
            </a:rPr>
            <a:t>Enter username and password credentials</a:t>
          </a:r>
          <a:r>
            <a:rPr lang="en-US" sz="1600" kern="1200" dirty="0"/>
            <a:t> (e.g. game site, </a:t>
          </a:r>
          <a:r>
            <a:rPr lang="en-US" sz="1600" kern="1200" dirty="0" err="1"/>
            <a:t>erp</a:t>
          </a:r>
          <a:r>
            <a:rPr lang="en-US" sz="1600" kern="1200" dirty="0"/>
            <a:t>, LMS)</a:t>
          </a:r>
          <a:endParaRPr lang="en-IN" sz="16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E.g. http://www.addictinggames.com/</a:t>
          </a:r>
          <a:endParaRPr lang="en-IN" sz="1400" kern="1200" dirty="0"/>
        </a:p>
      </dsp:txBody>
      <dsp:txXfrm>
        <a:off x="2411311" y="0"/>
        <a:ext cx="1786032" cy="2039688"/>
      </dsp:txXfrm>
    </dsp:sp>
    <dsp:sp modelId="{D3D85893-DE7B-467E-A157-8271A36BA886}">
      <dsp:nvSpPr>
        <dsp:cNvPr id="0" name=""/>
        <dsp:cNvSpPr/>
      </dsp:nvSpPr>
      <dsp:spPr>
        <a:xfrm>
          <a:off x="3049366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F851C-6E4E-468A-BEEC-A7C16F4427B6}">
      <dsp:nvSpPr>
        <dsp:cNvPr id="0" name=""/>
        <dsp:cNvSpPr/>
      </dsp:nvSpPr>
      <dsp:spPr>
        <a:xfrm>
          <a:off x="4254662" y="3059533"/>
          <a:ext cx="114636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Apply </a:t>
          </a:r>
          <a:r>
            <a:rPr lang="en-US" sz="1600" b="1" kern="1200" dirty="0">
              <a:highlight>
                <a:srgbClr val="FFFF00"/>
              </a:highlight>
            </a:rPr>
            <a:t>HTTP as filter </a:t>
          </a:r>
          <a:r>
            <a:rPr lang="en-US" sz="1600" kern="1200" dirty="0"/>
            <a:t>and locate a POST packet</a:t>
          </a:r>
          <a:endParaRPr lang="en-IN" sz="1600" kern="1200" dirty="0"/>
        </a:p>
      </dsp:txBody>
      <dsp:txXfrm>
        <a:off x="4254662" y="3059533"/>
        <a:ext cx="1146362" cy="2039688"/>
      </dsp:txXfrm>
    </dsp:sp>
    <dsp:sp modelId="{3D0A1778-B0A7-494E-B014-D7C184E6B3B6}">
      <dsp:nvSpPr>
        <dsp:cNvPr id="0" name=""/>
        <dsp:cNvSpPr/>
      </dsp:nvSpPr>
      <dsp:spPr>
        <a:xfrm>
          <a:off x="4572882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9DFE8-7CDB-4569-96A1-682193C628BD}">
      <dsp:nvSpPr>
        <dsp:cNvPr id="0" name=""/>
        <dsp:cNvSpPr/>
      </dsp:nvSpPr>
      <dsp:spPr>
        <a:xfrm>
          <a:off x="5458342" y="0"/>
          <a:ext cx="114636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Right click and select </a:t>
          </a:r>
          <a:r>
            <a:rPr lang="en-US" sz="1600" b="1" kern="1200" dirty="0">
              <a:highlight>
                <a:srgbClr val="FFFF00"/>
              </a:highlight>
            </a:rPr>
            <a:t>Follow TCP Stream</a:t>
          </a:r>
          <a:endParaRPr lang="en-IN" sz="1600" kern="1200" dirty="0">
            <a:highlight>
              <a:srgbClr val="FFFF00"/>
            </a:highlight>
          </a:endParaRPr>
        </a:p>
      </dsp:txBody>
      <dsp:txXfrm>
        <a:off x="5458342" y="0"/>
        <a:ext cx="1146362" cy="2039688"/>
      </dsp:txXfrm>
    </dsp:sp>
    <dsp:sp modelId="{DDCB3004-3B09-44A4-97A0-ED23428D0861}">
      <dsp:nvSpPr>
        <dsp:cNvPr id="0" name=""/>
        <dsp:cNvSpPr/>
      </dsp:nvSpPr>
      <dsp:spPr>
        <a:xfrm>
          <a:off x="5776563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EE987A-6894-438B-97DB-6783731CF520}">
      <dsp:nvSpPr>
        <dsp:cNvPr id="0" name=""/>
        <dsp:cNvSpPr/>
      </dsp:nvSpPr>
      <dsp:spPr>
        <a:xfrm>
          <a:off x="6662023" y="3059533"/>
          <a:ext cx="114636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highlight>
                <a:srgbClr val="FFFF00"/>
              </a:highlight>
            </a:rPr>
            <a:t>Find username and password </a:t>
          </a:r>
          <a:r>
            <a:rPr lang="en-US" sz="1600" kern="1200" dirty="0"/>
            <a:t>there</a:t>
          </a:r>
          <a:endParaRPr lang="en-IN" sz="1600" kern="1200" dirty="0"/>
        </a:p>
      </dsp:txBody>
      <dsp:txXfrm>
        <a:off x="6662023" y="3059533"/>
        <a:ext cx="1146362" cy="2039688"/>
      </dsp:txXfrm>
    </dsp:sp>
    <dsp:sp modelId="{7D3BE40D-0F4C-4869-9AC6-E6415B9D2A6A}">
      <dsp:nvSpPr>
        <dsp:cNvPr id="0" name=""/>
        <dsp:cNvSpPr/>
      </dsp:nvSpPr>
      <dsp:spPr>
        <a:xfrm>
          <a:off x="6980243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7B0031-FE38-471E-A192-6905510C4AAB}">
      <dsp:nvSpPr>
        <dsp:cNvPr id="0" name=""/>
        <dsp:cNvSpPr/>
      </dsp:nvSpPr>
      <dsp:spPr>
        <a:xfrm>
          <a:off x="7865703" y="0"/>
          <a:ext cx="114636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insecure username &amp; password are visible in plaintext form</a:t>
          </a:r>
          <a:endParaRPr lang="en-IN" sz="1600" kern="1200" dirty="0"/>
        </a:p>
      </dsp:txBody>
      <dsp:txXfrm>
        <a:off x="7865703" y="0"/>
        <a:ext cx="1146362" cy="2039688"/>
      </dsp:txXfrm>
    </dsp:sp>
    <dsp:sp modelId="{BCA588CD-86F4-4F09-8531-B06E66A4A0A6}">
      <dsp:nvSpPr>
        <dsp:cNvPr id="0" name=""/>
        <dsp:cNvSpPr/>
      </dsp:nvSpPr>
      <dsp:spPr>
        <a:xfrm>
          <a:off x="8183924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36D71-FE7C-4828-98B0-442CA806DBD6}">
      <dsp:nvSpPr>
        <dsp:cNvPr id="0" name=""/>
        <dsp:cNvSpPr/>
      </dsp:nvSpPr>
      <dsp:spPr>
        <a:xfrm>
          <a:off x="9069384" y="3059533"/>
          <a:ext cx="1419402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If secure, username &amp; password might be available in encrypted form</a:t>
          </a:r>
          <a:endParaRPr lang="en-IN" sz="1600" kern="1200" dirty="0"/>
        </a:p>
      </dsp:txBody>
      <dsp:txXfrm>
        <a:off x="9069384" y="3059533"/>
        <a:ext cx="1419402" cy="2039688"/>
      </dsp:txXfrm>
    </dsp:sp>
    <dsp:sp modelId="{E394192A-1D3D-40C6-9C2C-4D8E12FA5045}">
      <dsp:nvSpPr>
        <dsp:cNvPr id="0" name=""/>
        <dsp:cNvSpPr/>
      </dsp:nvSpPr>
      <dsp:spPr>
        <a:xfrm>
          <a:off x="9524124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205B83-1FBD-4EF6-AF7A-D5376AA3C6B8}">
      <dsp:nvSpPr>
        <dsp:cNvPr id="0" name=""/>
        <dsp:cNvSpPr/>
      </dsp:nvSpPr>
      <dsp:spPr>
        <a:xfrm>
          <a:off x="1970564" y="606520"/>
          <a:ext cx="8090966" cy="4181362"/>
        </a:xfrm>
        <a:prstGeom prst="rect">
          <a:avLst/>
        </a:prstGeom>
        <a:solidFill>
          <a:schemeClr val="accent6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A4D33-3BE9-45D6-831A-D9D43B5C77EF}">
      <dsp:nvSpPr>
        <dsp:cNvPr id="0" name=""/>
        <dsp:cNvSpPr/>
      </dsp:nvSpPr>
      <dsp:spPr>
        <a:xfrm>
          <a:off x="2212363" y="1095536"/>
          <a:ext cx="3757184" cy="357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/>
            <a:t>Q1. Perform the attack to find the websites(specific information e.g. cat) visited by the victim </a:t>
          </a:r>
        </a:p>
      </dsp:txBody>
      <dsp:txXfrm>
        <a:off x="2212363" y="1095536"/>
        <a:ext cx="3757184" cy="3577104"/>
      </dsp:txXfrm>
    </dsp:sp>
    <dsp:sp modelId="{7A83A549-6003-4218-8CFA-F002E4D8478A}">
      <dsp:nvSpPr>
        <dsp:cNvPr id="0" name=""/>
        <dsp:cNvSpPr/>
      </dsp:nvSpPr>
      <dsp:spPr>
        <a:xfrm>
          <a:off x="6053247" y="1095536"/>
          <a:ext cx="3757184" cy="3577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kern="1200" dirty="0"/>
            <a:t>Q2. Perform the password hijacking on http website (not secure website)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kern="1200"/>
            <a:t>Find the username and password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500" kern="1200"/>
            <a:t>Write steps with screenshots</a:t>
          </a:r>
        </a:p>
      </dsp:txBody>
      <dsp:txXfrm>
        <a:off x="6053247" y="1095536"/>
        <a:ext cx="3757184" cy="3577104"/>
      </dsp:txXfrm>
    </dsp:sp>
    <dsp:sp modelId="{F10115EF-D435-447B-81C0-5107DB2F5EC1}">
      <dsp:nvSpPr>
        <dsp:cNvPr id="0" name=""/>
        <dsp:cNvSpPr/>
      </dsp:nvSpPr>
      <dsp:spPr>
        <a:xfrm>
          <a:off x="1597067" y="311339"/>
          <a:ext cx="653993" cy="497791"/>
        </a:xfrm>
        <a:prstGeom prst="plus">
          <a:avLst>
            <a:gd name="adj" fmla="val 3281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64445F-9943-4724-83CE-E58DA104E92A}">
      <dsp:nvSpPr>
        <dsp:cNvPr id="0" name=""/>
        <dsp:cNvSpPr/>
      </dsp:nvSpPr>
      <dsp:spPr>
        <a:xfrm>
          <a:off x="9358401" y="430444"/>
          <a:ext cx="662261" cy="325636"/>
        </a:xfrm>
        <a:prstGeom prst="rect">
          <a:avLst/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accent6">
              <a:alpha val="90000"/>
              <a:hueOff val="0"/>
              <a:satOff val="0"/>
              <a:lumOff val="0"/>
              <a:alphaOff val="-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1B982C-8B54-4988-8360-4D24D2472CD4}">
      <dsp:nvSpPr>
        <dsp:cNvPr id="0" name=""/>
        <dsp:cNvSpPr/>
      </dsp:nvSpPr>
      <dsp:spPr>
        <a:xfrm>
          <a:off x="6016047" y="1103184"/>
          <a:ext cx="929" cy="3416478"/>
        </a:xfrm>
        <a:prstGeom prst="line">
          <a:avLst/>
        </a:prstGeom>
        <a:noFill/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7A4CB-C7BF-4234-BE48-73A4D157452B}">
      <dsp:nvSpPr>
        <dsp:cNvPr id="0" name=""/>
        <dsp:cNvSpPr/>
      </dsp:nvSpPr>
      <dsp:spPr>
        <a:xfrm>
          <a:off x="-5765567" y="-882466"/>
          <a:ext cx="6864154" cy="6864154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C7BC69-91F8-4B12-B2CF-7522938389BF}">
      <dsp:nvSpPr>
        <dsp:cNvPr id="0" name=""/>
        <dsp:cNvSpPr/>
      </dsp:nvSpPr>
      <dsp:spPr>
        <a:xfrm>
          <a:off x="480199" y="318599"/>
          <a:ext cx="11106862" cy="6376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An HTTP cookie is also called </a:t>
          </a:r>
          <a:r>
            <a:rPr lang="en-US" sz="2000" b="1" kern="1200" dirty="0">
              <a:solidFill>
                <a:schemeClr val="tx1"/>
              </a:solidFill>
            </a:rPr>
            <a:t>web cookie, Internet cookie, browser cookie </a:t>
          </a:r>
          <a:r>
            <a:rPr lang="en-US" sz="2000" kern="1200" dirty="0">
              <a:solidFill>
                <a:schemeClr val="tx1"/>
              </a:solidFill>
            </a:rPr>
            <a:t>or simply cookie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80199" y="318599"/>
        <a:ext cx="11106862" cy="637606"/>
      </dsp:txXfrm>
    </dsp:sp>
    <dsp:sp modelId="{9E002F80-52ED-4B05-BEF2-59110146BB58}">
      <dsp:nvSpPr>
        <dsp:cNvPr id="0" name=""/>
        <dsp:cNvSpPr/>
      </dsp:nvSpPr>
      <dsp:spPr>
        <a:xfrm>
          <a:off x="81694" y="238898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33369C-63F5-4BC9-A92A-A782AC391985}">
      <dsp:nvSpPr>
        <dsp:cNvPr id="0" name=""/>
        <dsp:cNvSpPr/>
      </dsp:nvSpPr>
      <dsp:spPr>
        <a:xfrm>
          <a:off x="937089" y="1274703"/>
          <a:ext cx="10649971" cy="637606"/>
        </a:xfrm>
        <a:prstGeom prst="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</a:rPr>
            <a:t>Small piece of </a:t>
          </a:r>
          <a:r>
            <a:rPr lang="en-US" sz="2000" b="1" kern="1200" dirty="0">
              <a:solidFill>
                <a:schemeClr val="tx1"/>
              </a:solidFill>
            </a:rPr>
            <a:t>data sent from a website</a:t>
          </a:r>
          <a:r>
            <a:rPr lang="en-US" sz="2000" kern="1200" dirty="0">
              <a:solidFill>
                <a:schemeClr val="tx1"/>
              </a:solidFill>
            </a:rPr>
            <a:t> 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937089" y="1274703"/>
        <a:ext cx="10649971" cy="637606"/>
      </dsp:txXfrm>
    </dsp:sp>
    <dsp:sp modelId="{19FB33A0-73A5-4973-AAB2-37BE9BB5E197}">
      <dsp:nvSpPr>
        <dsp:cNvPr id="0" name=""/>
        <dsp:cNvSpPr/>
      </dsp:nvSpPr>
      <dsp:spPr>
        <a:xfrm>
          <a:off x="538585" y="1195002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6B17B-ED31-4E86-B130-1A7BC4E839F5}">
      <dsp:nvSpPr>
        <dsp:cNvPr id="0" name=""/>
        <dsp:cNvSpPr/>
      </dsp:nvSpPr>
      <dsp:spPr>
        <a:xfrm>
          <a:off x="1077317" y="2230807"/>
          <a:ext cx="10509743" cy="637606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solidFill>
                <a:schemeClr val="tx1"/>
              </a:solidFill>
            </a:rPr>
            <a:t>Stored in the </a:t>
          </a:r>
          <a:r>
            <a:rPr lang="en-US" sz="2000" b="1" kern="1200">
              <a:solidFill>
                <a:schemeClr val="tx1"/>
              </a:solidFill>
            </a:rPr>
            <a:t>user's web browser</a:t>
          </a:r>
          <a:r>
            <a:rPr lang="en-US" sz="2000" kern="1200">
              <a:solidFill>
                <a:schemeClr val="tx1"/>
              </a:solidFill>
            </a:rPr>
            <a:t> while the user is browsing. </a:t>
          </a:r>
          <a:endParaRPr lang="en-IN" sz="2000" kern="1200">
            <a:solidFill>
              <a:schemeClr val="tx1"/>
            </a:solidFill>
          </a:endParaRPr>
        </a:p>
      </dsp:txBody>
      <dsp:txXfrm>
        <a:off x="1077317" y="2230807"/>
        <a:ext cx="10509743" cy="637606"/>
      </dsp:txXfrm>
    </dsp:sp>
    <dsp:sp modelId="{A887B85A-A2A5-4B25-8B3F-76ACCC3A6247}">
      <dsp:nvSpPr>
        <dsp:cNvPr id="0" name=""/>
        <dsp:cNvSpPr/>
      </dsp:nvSpPr>
      <dsp:spPr>
        <a:xfrm>
          <a:off x="678813" y="2151106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90A3DA-7162-44C0-9B8A-0A52D259C437}">
      <dsp:nvSpPr>
        <dsp:cNvPr id="0" name=""/>
        <dsp:cNvSpPr/>
      </dsp:nvSpPr>
      <dsp:spPr>
        <a:xfrm>
          <a:off x="937089" y="3186911"/>
          <a:ext cx="10649971" cy="637606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Remember info </a:t>
          </a:r>
          <a:r>
            <a:rPr lang="en-US" sz="2000" kern="1200" dirty="0">
              <a:solidFill>
                <a:schemeClr val="tx1"/>
              </a:solidFill>
            </a:rPr>
            <a:t>entered in form fields </a:t>
          </a:r>
          <a:r>
            <a:rPr lang="en-US" sz="2000" b="1" kern="1200" dirty="0">
              <a:solidFill>
                <a:schemeClr val="tx1"/>
              </a:solidFill>
            </a:rPr>
            <a:t>such as names, addresses, passwords, and credit card numbers</a:t>
          </a:r>
          <a:r>
            <a:rPr lang="en-US" sz="2000" kern="1200" dirty="0">
              <a:solidFill>
                <a:schemeClr val="tx1"/>
              </a:solidFill>
            </a:rPr>
            <a:t>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937089" y="3186911"/>
        <a:ext cx="10649971" cy="637606"/>
      </dsp:txXfrm>
    </dsp:sp>
    <dsp:sp modelId="{23C54244-E5C3-4777-885D-55D8F1AE1AB1}">
      <dsp:nvSpPr>
        <dsp:cNvPr id="0" name=""/>
        <dsp:cNvSpPr/>
      </dsp:nvSpPr>
      <dsp:spPr>
        <a:xfrm>
          <a:off x="538585" y="3107210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A967DD-4C53-4433-AC32-002F24E58D52}">
      <dsp:nvSpPr>
        <dsp:cNvPr id="0" name=""/>
        <dsp:cNvSpPr/>
      </dsp:nvSpPr>
      <dsp:spPr>
        <a:xfrm>
          <a:off x="480199" y="4062282"/>
          <a:ext cx="11106862" cy="79907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 E.g. Remember items added in the cart </a:t>
          </a:r>
          <a:r>
            <a:rPr lang="en-US" sz="2000" kern="1200" dirty="0">
              <a:solidFill>
                <a:schemeClr val="tx1"/>
              </a:solidFill>
            </a:rPr>
            <a:t>in an online store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E.g. Recording which pages were visited</a:t>
          </a:r>
          <a:r>
            <a:rPr lang="en-US" sz="2000" kern="1200" dirty="0">
              <a:solidFill>
                <a:schemeClr val="tx1"/>
              </a:solidFill>
            </a:rPr>
            <a:t> in the past. 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80199" y="4062282"/>
        <a:ext cx="11106862" cy="799074"/>
      </dsp:txXfrm>
    </dsp:sp>
    <dsp:sp modelId="{5872865C-735F-43F3-A555-24AF21021438}">
      <dsp:nvSpPr>
        <dsp:cNvPr id="0" name=""/>
        <dsp:cNvSpPr/>
      </dsp:nvSpPr>
      <dsp:spPr>
        <a:xfrm>
          <a:off x="81694" y="4063315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2F8ACD-F905-46F3-8FF2-1B0F4BFF36A9}">
      <dsp:nvSpPr>
        <dsp:cNvPr id="0" name=""/>
        <dsp:cNvSpPr/>
      </dsp:nvSpPr>
      <dsp:spPr>
        <a:xfrm>
          <a:off x="10354595" y="3504602"/>
          <a:ext cx="91440" cy="4096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96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C33574-7674-460A-AF14-2E422D6E40CF}">
      <dsp:nvSpPr>
        <dsp:cNvPr id="0" name=""/>
        <dsp:cNvSpPr/>
      </dsp:nvSpPr>
      <dsp:spPr>
        <a:xfrm>
          <a:off x="8248337" y="2200504"/>
          <a:ext cx="2151977" cy="409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70"/>
              </a:lnTo>
              <a:lnTo>
                <a:pt x="2151977" y="279170"/>
              </a:lnTo>
              <a:lnTo>
                <a:pt x="2151977" y="4096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747CB5-4BFD-4CF0-A437-1015853F99A2}">
      <dsp:nvSpPr>
        <dsp:cNvPr id="0" name=""/>
        <dsp:cNvSpPr/>
      </dsp:nvSpPr>
      <dsp:spPr>
        <a:xfrm>
          <a:off x="7817941" y="3504602"/>
          <a:ext cx="860791" cy="409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70"/>
              </a:lnTo>
              <a:lnTo>
                <a:pt x="860791" y="279170"/>
              </a:lnTo>
              <a:lnTo>
                <a:pt x="860791" y="4096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AAA6AF-FB2F-4F0C-89B6-CA0479E850EE}">
      <dsp:nvSpPr>
        <dsp:cNvPr id="0" name=""/>
        <dsp:cNvSpPr/>
      </dsp:nvSpPr>
      <dsp:spPr>
        <a:xfrm>
          <a:off x="6957150" y="3504602"/>
          <a:ext cx="860791" cy="409658"/>
        </a:xfrm>
        <a:custGeom>
          <a:avLst/>
          <a:gdLst/>
          <a:ahLst/>
          <a:cxnLst/>
          <a:rect l="0" t="0" r="0" b="0"/>
          <a:pathLst>
            <a:path>
              <a:moveTo>
                <a:pt x="860791" y="0"/>
              </a:moveTo>
              <a:lnTo>
                <a:pt x="860791" y="279170"/>
              </a:lnTo>
              <a:lnTo>
                <a:pt x="0" y="279170"/>
              </a:lnTo>
              <a:lnTo>
                <a:pt x="0" y="409658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44283-403A-45E9-A44D-4D6EC15548F6}">
      <dsp:nvSpPr>
        <dsp:cNvPr id="0" name=""/>
        <dsp:cNvSpPr/>
      </dsp:nvSpPr>
      <dsp:spPr>
        <a:xfrm>
          <a:off x="7817941" y="2200504"/>
          <a:ext cx="430395" cy="409658"/>
        </a:xfrm>
        <a:custGeom>
          <a:avLst/>
          <a:gdLst/>
          <a:ahLst/>
          <a:cxnLst/>
          <a:rect l="0" t="0" r="0" b="0"/>
          <a:pathLst>
            <a:path>
              <a:moveTo>
                <a:pt x="430395" y="0"/>
              </a:moveTo>
              <a:lnTo>
                <a:pt x="430395" y="279170"/>
              </a:lnTo>
              <a:lnTo>
                <a:pt x="0" y="279170"/>
              </a:lnTo>
              <a:lnTo>
                <a:pt x="0" y="4096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2D1C9-5864-4CBC-851C-477F1F07E1B3}">
      <dsp:nvSpPr>
        <dsp:cNvPr id="0" name=""/>
        <dsp:cNvSpPr/>
      </dsp:nvSpPr>
      <dsp:spPr>
        <a:xfrm>
          <a:off x="6096359" y="2200504"/>
          <a:ext cx="2151977" cy="409658"/>
        </a:xfrm>
        <a:custGeom>
          <a:avLst/>
          <a:gdLst/>
          <a:ahLst/>
          <a:cxnLst/>
          <a:rect l="0" t="0" r="0" b="0"/>
          <a:pathLst>
            <a:path>
              <a:moveTo>
                <a:pt x="2151977" y="0"/>
              </a:moveTo>
              <a:lnTo>
                <a:pt x="2151977" y="279170"/>
              </a:lnTo>
              <a:lnTo>
                <a:pt x="0" y="279170"/>
              </a:lnTo>
              <a:lnTo>
                <a:pt x="0" y="4096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77926-95D6-495D-A239-6A6E26AF9302}">
      <dsp:nvSpPr>
        <dsp:cNvPr id="0" name=""/>
        <dsp:cNvSpPr/>
      </dsp:nvSpPr>
      <dsp:spPr>
        <a:xfrm>
          <a:off x="5450765" y="896405"/>
          <a:ext cx="2797571" cy="409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70"/>
              </a:lnTo>
              <a:lnTo>
                <a:pt x="2797571" y="279170"/>
              </a:lnTo>
              <a:lnTo>
                <a:pt x="2797571" y="40965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E9DDF0-41EA-4DDA-B065-93B5BFDACF7D}">
      <dsp:nvSpPr>
        <dsp:cNvPr id="0" name=""/>
        <dsp:cNvSpPr/>
      </dsp:nvSpPr>
      <dsp:spPr>
        <a:xfrm>
          <a:off x="2653194" y="2200504"/>
          <a:ext cx="1721582" cy="409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9170"/>
              </a:lnTo>
              <a:lnTo>
                <a:pt x="1721582" y="279170"/>
              </a:lnTo>
              <a:lnTo>
                <a:pt x="1721582" y="4096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E7498-5B5D-4683-87B8-1848373E5CBC}">
      <dsp:nvSpPr>
        <dsp:cNvPr id="0" name=""/>
        <dsp:cNvSpPr/>
      </dsp:nvSpPr>
      <dsp:spPr>
        <a:xfrm>
          <a:off x="2607474" y="2200504"/>
          <a:ext cx="91440" cy="4096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096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BBEB32-01F7-48E4-8B71-72F96EA151BA}">
      <dsp:nvSpPr>
        <dsp:cNvPr id="0" name=""/>
        <dsp:cNvSpPr/>
      </dsp:nvSpPr>
      <dsp:spPr>
        <a:xfrm>
          <a:off x="931612" y="2200504"/>
          <a:ext cx="1721582" cy="409658"/>
        </a:xfrm>
        <a:custGeom>
          <a:avLst/>
          <a:gdLst/>
          <a:ahLst/>
          <a:cxnLst/>
          <a:rect l="0" t="0" r="0" b="0"/>
          <a:pathLst>
            <a:path>
              <a:moveTo>
                <a:pt x="1721582" y="0"/>
              </a:moveTo>
              <a:lnTo>
                <a:pt x="1721582" y="279170"/>
              </a:lnTo>
              <a:lnTo>
                <a:pt x="0" y="279170"/>
              </a:lnTo>
              <a:lnTo>
                <a:pt x="0" y="40965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E70629-D5F6-48BA-859A-AF372F1C1FAA}">
      <dsp:nvSpPr>
        <dsp:cNvPr id="0" name=""/>
        <dsp:cNvSpPr/>
      </dsp:nvSpPr>
      <dsp:spPr>
        <a:xfrm>
          <a:off x="2653194" y="896405"/>
          <a:ext cx="2797571" cy="409658"/>
        </a:xfrm>
        <a:custGeom>
          <a:avLst/>
          <a:gdLst/>
          <a:ahLst/>
          <a:cxnLst/>
          <a:rect l="0" t="0" r="0" b="0"/>
          <a:pathLst>
            <a:path>
              <a:moveTo>
                <a:pt x="2797571" y="0"/>
              </a:moveTo>
              <a:lnTo>
                <a:pt x="2797571" y="279170"/>
              </a:lnTo>
              <a:lnTo>
                <a:pt x="0" y="279170"/>
              </a:lnTo>
              <a:lnTo>
                <a:pt x="0" y="409658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50907-11B9-4EAF-8BB0-D8191F2DF5F5}">
      <dsp:nvSpPr>
        <dsp:cNvPr id="0" name=""/>
        <dsp:cNvSpPr/>
      </dsp:nvSpPr>
      <dsp:spPr>
        <a:xfrm>
          <a:off x="4746482" y="1965"/>
          <a:ext cx="1408567" cy="8944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277B42-AA63-4356-B5AE-A32DC359C4D9}">
      <dsp:nvSpPr>
        <dsp:cNvPr id="0" name=""/>
        <dsp:cNvSpPr/>
      </dsp:nvSpPr>
      <dsp:spPr>
        <a:xfrm>
          <a:off x="4902989" y="150647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Cookies</a:t>
          </a:r>
          <a:endParaRPr lang="en-IN" sz="1500" kern="1200" dirty="0"/>
        </a:p>
      </dsp:txBody>
      <dsp:txXfrm>
        <a:off x="4929186" y="176844"/>
        <a:ext cx="1356173" cy="842046"/>
      </dsp:txXfrm>
    </dsp:sp>
    <dsp:sp modelId="{8D57403A-D63B-4AE5-9B9A-D4492C28FEF5}">
      <dsp:nvSpPr>
        <dsp:cNvPr id="0" name=""/>
        <dsp:cNvSpPr/>
      </dsp:nvSpPr>
      <dsp:spPr>
        <a:xfrm>
          <a:off x="1948910" y="1306063"/>
          <a:ext cx="1408567" cy="8944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F309E-E80B-4A2A-BD32-3F6ED7E65893}">
      <dsp:nvSpPr>
        <dsp:cNvPr id="0" name=""/>
        <dsp:cNvSpPr/>
      </dsp:nvSpPr>
      <dsp:spPr>
        <a:xfrm>
          <a:off x="2105418" y="1454746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Session	</a:t>
          </a:r>
        </a:p>
      </dsp:txBody>
      <dsp:txXfrm>
        <a:off x="2131615" y="1480943"/>
        <a:ext cx="1356173" cy="842046"/>
      </dsp:txXfrm>
    </dsp:sp>
    <dsp:sp modelId="{F2F3964E-0DB8-4E16-82B1-633BA5311D69}">
      <dsp:nvSpPr>
        <dsp:cNvPr id="0" name=""/>
        <dsp:cNvSpPr/>
      </dsp:nvSpPr>
      <dsp:spPr>
        <a:xfrm>
          <a:off x="227328" y="2610162"/>
          <a:ext cx="1408567" cy="894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1DA14-572E-4D8A-BDFC-DA98BD0DDC8C}">
      <dsp:nvSpPr>
        <dsp:cNvPr id="0" name=""/>
        <dsp:cNvSpPr/>
      </dsp:nvSpPr>
      <dsp:spPr>
        <a:xfrm>
          <a:off x="383836" y="2758844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In temporary memory </a:t>
          </a:r>
          <a:endParaRPr lang="en-IN" sz="1500" kern="1200" dirty="0"/>
        </a:p>
      </dsp:txBody>
      <dsp:txXfrm>
        <a:off x="410033" y="2785041"/>
        <a:ext cx="1356173" cy="842046"/>
      </dsp:txXfrm>
    </dsp:sp>
    <dsp:sp modelId="{B8B6F70D-A2C1-4E55-BA56-5F38FA41B2A9}">
      <dsp:nvSpPr>
        <dsp:cNvPr id="0" name=""/>
        <dsp:cNvSpPr/>
      </dsp:nvSpPr>
      <dsp:spPr>
        <a:xfrm>
          <a:off x="1948910" y="2610162"/>
          <a:ext cx="1408567" cy="894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A48F2-4606-4FF7-9554-90F2B8C8D99E}">
      <dsp:nvSpPr>
        <dsp:cNvPr id="0" name=""/>
        <dsp:cNvSpPr/>
      </dsp:nvSpPr>
      <dsp:spPr>
        <a:xfrm>
          <a:off x="2105418" y="2758844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Delete session </a:t>
          </a:r>
          <a:r>
            <a:rPr lang="en-US" sz="1500" kern="1200"/>
            <a:t>cookies when </a:t>
          </a:r>
          <a:r>
            <a:rPr lang="en-US" sz="1500" b="1" kern="1200"/>
            <a:t>browser closes</a:t>
          </a:r>
          <a:endParaRPr lang="en-IN" sz="1500" kern="1200" dirty="0"/>
        </a:p>
      </dsp:txBody>
      <dsp:txXfrm>
        <a:off x="2131615" y="2785041"/>
        <a:ext cx="1356173" cy="842046"/>
      </dsp:txXfrm>
    </dsp:sp>
    <dsp:sp modelId="{C3B06F22-42F9-4D7A-A7E9-A9CAC352C1E8}">
      <dsp:nvSpPr>
        <dsp:cNvPr id="0" name=""/>
        <dsp:cNvSpPr/>
      </dsp:nvSpPr>
      <dsp:spPr>
        <a:xfrm>
          <a:off x="3670493" y="2610162"/>
          <a:ext cx="1408567" cy="894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141397-E0FC-4ED3-B661-60C14F040BC1}">
      <dsp:nvSpPr>
        <dsp:cNvPr id="0" name=""/>
        <dsp:cNvSpPr/>
      </dsp:nvSpPr>
      <dsp:spPr>
        <a:xfrm>
          <a:off x="3827000" y="2758844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Expires automatically</a:t>
          </a:r>
          <a:endParaRPr lang="en-IN" sz="1500" kern="1200" dirty="0"/>
        </a:p>
      </dsp:txBody>
      <dsp:txXfrm>
        <a:off x="3853197" y="2785041"/>
        <a:ext cx="1356173" cy="842046"/>
      </dsp:txXfrm>
    </dsp:sp>
    <dsp:sp modelId="{203999D7-7E39-4DA0-A437-72BF1F6875BF}">
      <dsp:nvSpPr>
        <dsp:cNvPr id="0" name=""/>
        <dsp:cNvSpPr/>
      </dsp:nvSpPr>
      <dsp:spPr>
        <a:xfrm>
          <a:off x="7544053" y="1306063"/>
          <a:ext cx="1408567" cy="894440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9078F2-66F8-4176-AF86-7D2D95F745CC}">
      <dsp:nvSpPr>
        <dsp:cNvPr id="0" name=""/>
        <dsp:cNvSpPr/>
      </dsp:nvSpPr>
      <dsp:spPr>
        <a:xfrm>
          <a:off x="7700561" y="1454746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Persistent</a:t>
          </a:r>
          <a:endParaRPr lang="en-IN" sz="1500" kern="1200" dirty="0"/>
        </a:p>
      </dsp:txBody>
      <dsp:txXfrm>
        <a:off x="7726758" y="1480943"/>
        <a:ext cx="1356173" cy="842046"/>
      </dsp:txXfrm>
    </dsp:sp>
    <dsp:sp modelId="{FE5E84F9-CF7E-4977-BEF1-136AB0FFE59B}">
      <dsp:nvSpPr>
        <dsp:cNvPr id="0" name=""/>
        <dsp:cNvSpPr/>
      </dsp:nvSpPr>
      <dsp:spPr>
        <a:xfrm>
          <a:off x="5392075" y="2610162"/>
          <a:ext cx="1408567" cy="894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AD87EB-654C-4F4B-BEC6-31C9CC94E077}">
      <dsp:nvSpPr>
        <dsp:cNvPr id="0" name=""/>
        <dsp:cNvSpPr/>
      </dsp:nvSpPr>
      <dsp:spPr>
        <a:xfrm>
          <a:off x="5548583" y="2758844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b="1" kern="1200" dirty="0"/>
            <a:t>Stores Cookies</a:t>
          </a:r>
        </a:p>
      </dsp:txBody>
      <dsp:txXfrm>
        <a:off x="5574780" y="2785041"/>
        <a:ext cx="1356173" cy="842046"/>
      </dsp:txXfrm>
    </dsp:sp>
    <dsp:sp modelId="{F2C36276-2A98-498C-A9F5-02FC7C8327CF}">
      <dsp:nvSpPr>
        <dsp:cNvPr id="0" name=""/>
        <dsp:cNvSpPr/>
      </dsp:nvSpPr>
      <dsp:spPr>
        <a:xfrm>
          <a:off x="7113658" y="2610162"/>
          <a:ext cx="1408567" cy="894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5B804-5BA0-4876-A029-E2E191137749}">
      <dsp:nvSpPr>
        <dsp:cNvPr id="0" name=""/>
        <dsp:cNvSpPr/>
      </dsp:nvSpPr>
      <dsp:spPr>
        <a:xfrm>
          <a:off x="7270165" y="2758844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Tracking cookies </a:t>
          </a:r>
          <a:endParaRPr lang="en-IN" sz="1500" kern="1200" dirty="0"/>
        </a:p>
      </dsp:txBody>
      <dsp:txXfrm>
        <a:off x="7296362" y="2785041"/>
        <a:ext cx="1356173" cy="842046"/>
      </dsp:txXfrm>
    </dsp:sp>
    <dsp:sp modelId="{8C60CDAD-29F0-41C2-90F2-5293538646D3}">
      <dsp:nvSpPr>
        <dsp:cNvPr id="0" name=""/>
        <dsp:cNvSpPr/>
      </dsp:nvSpPr>
      <dsp:spPr>
        <a:xfrm>
          <a:off x="6252866" y="3914261"/>
          <a:ext cx="1408567" cy="894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D792F-F190-4514-B3D4-F0C41BEBAF4D}">
      <dsp:nvSpPr>
        <dsp:cNvPr id="0" name=""/>
        <dsp:cNvSpPr/>
      </dsp:nvSpPr>
      <dsp:spPr>
        <a:xfrm>
          <a:off x="6409374" y="4062943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user's web browsing habits </a:t>
          </a:r>
          <a:endParaRPr lang="en-IN" sz="1500" kern="1200" dirty="0"/>
        </a:p>
      </dsp:txBody>
      <dsp:txXfrm>
        <a:off x="6435571" y="4089140"/>
        <a:ext cx="1356173" cy="842046"/>
      </dsp:txXfrm>
    </dsp:sp>
    <dsp:sp modelId="{D38106C0-0D77-415F-90B2-C0BB1367A398}">
      <dsp:nvSpPr>
        <dsp:cNvPr id="0" name=""/>
        <dsp:cNvSpPr/>
      </dsp:nvSpPr>
      <dsp:spPr>
        <a:xfrm>
          <a:off x="7974449" y="3914261"/>
          <a:ext cx="1408567" cy="894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15F78C-45C8-4B38-8D21-696C7213092D}">
      <dsp:nvSpPr>
        <dsp:cNvPr id="0" name=""/>
        <dsp:cNvSpPr/>
      </dsp:nvSpPr>
      <dsp:spPr>
        <a:xfrm>
          <a:off x="8130956" y="4062943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avoid re-entering login credentials </a:t>
          </a:r>
          <a:endParaRPr lang="en-IN" sz="1500" kern="1200" dirty="0"/>
        </a:p>
      </dsp:txBody>
      <dsp:txXfrm>
        <a:off x="8157153" y="4089140"/>
        <a:ext cx="1356173" cy="842046"/>
      </dsp:txXfrm>
    </dsp:sp>
    <dsp:sp modelId="{73A4923B-96F8-4123-8DE9-04F250594578}">
      <dsp:nvSpPr>
        <dsp:cNvPr id="0" name=""/>
        <dsp:cNvSpPr/>
      </dsp:nvSpPr>
      <dsp:spPr>
        <a:xfrm>
          <a:off x="9696031" y="2610162"/>
          <a:ext cx="1408567" cy="894440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A3680E-1BB4-4243-A30F-C05708B42EF6}">
      <dsp:nvSpPr>
        <dsp:cNvPr id="0" name=""/>
        <dsp:cNvSpPr/>
      </dsp:nvSpPr>
      <dsp:spPr>
        <a:xfrm>
          <a:off x="9852539" y="2758844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expires at a specific date</a:t>
          </a:r>
          <a:endParaRPr lang="en-IN" sz="1500" kern="1200" dirty="0"/>
        </a:p>
      </dsp:txBody>
      <dsp:txXfrm>
        <a:off x="9878736" y="2785041"/>
        <a:ext cx="1356173" cy="842046"/>
      </dsp:txXfrm>
    </dsp:sp>
    <dsp:sp modelId="{2B091EDE-8E35-48AC-ABC8-2C0514D34E59}">
      <dsp:nvSpPr>
        <dsp:cNvPr id="0" name=""/>
        <dsp:cNvSpPr/>
      </dsp:nvSpPr>
      <dsp:spPr>
        <a:xfrm>
          <a:off x="9696031" y="3914261"/>
          <a:ext cx="1408567" cy="89444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8417D-E911-4837-A1EC-FF9610948C61}">
      <dsp:nvSpPr>
        <dsp:cNvPr id="0" name=""/>
        <dsp:cNvSpPr/>
      </dsp:nvSpPr>
      <dsp:spPr>
        <a:xfrm>
          <a:off x="9852539" y="4062943"/>
          <a:ext cx="1408567" cy="8944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Reset if the expiration time  </a:t>
          </a:r>
          <a:endParaRPr lang="en-IN" sz="1500" kern="1200" dirty="0"/>
        </a:p>
      </dsp:txBody>
      <dsp:txXfrm>
        <a:off x="9878736" y="4089140"/>
        <a:ext cx="1356173" cy="84204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C62692-49A7-4C6D-B984-792FE6FE9198}">
      <dsp:nvSpPr>
        <dsp:cNvPr id="0" name=""/>
        <dsp:cNvSpPr/>
      </dsp:nvSpPr>
      <dsp:spPr>
        <a:xfrm>
          <a:off x="8649475" y="1575226"/>
          <a:ext cx="420095" cy="2639084"/>
        </a:xfrm>
        <a:custGeom>
          <a:avLst/>
          <a:gdLst/>
          <a:ahLst/>
          <a:cxnLst/>
          <a:rect l="0" t="0" r="0" b="0"/>
          <a:pathLst>
            <a:path>
              <a:moveTo>
                <a:pt x="420095" y="0"/>
              </a:moveTo>
              <a:lnTo>
                <a:pt x="0" y="263908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D85298-F15D-490C-A597-ABD6414C78B3}">
      <dsp:nvSpPr>
        <dsp:cNvPr id="0" name=""/>
        <dsp:cNvSpPr/>
      </dsp:nvSpPr>
      <dsp:spPr>
        <a:xfrm>
          <a:off x="8592327" y="1575226"/>
          <a:ext cx="477242" cy="980424"/>
        </a:xfrm>
        <a:custGeom>
          <a:avLst/>
          <a:gdLst/>
          <a:ahLst/>
          <a:cxnLst/>
          <a:rect l="0" t="0" r="0" b="0"/>
          <a:pathLst>
            <a:path>
              <a:moveTo>
                <a:pt x="477242" y="0"/>
              </a:moveTo>
              <a:lnTo>
                <a:pt x="0" y="98042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6444FC-9A7B-46ED-9B81-817A144CA530}">
      <dsp:nvSpPr>
        <dsp:cNvPr id="0" name=""/>
        <dsp:cNvSpPr/>
      </dsp:nvSpPr>
      <dsp:spPr>
        <a:xfrm>
          <a:off x="5300055" y="726687"/>
          <a:ext cx="4840332" cy="1249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951"/>
              </a:lnTo>
              <a:lnTo>
                <a:pt x="4840332" y="52951"/>
              </a:lnTo>
              <a:lnTo>
                <a:pt x="4840332" y="12495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2B12E-F2A4-4A87-A7EA-829DD0BF52D6}">
      <dsp:nvSpPr>
        <dsp:cNvPr id="0" name=""/>
        <dsp:cNvSpPr/>
      </dsp:nvSpPr>
      <dsp:spPr>
        <a:xfrm>
          <a:off x="561335" y="1556176"/>
          <a:ext cx="1849356" cy="31466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6657"/>
              </a:lnTo>
              <a:lnTo>
                <a:pt x="1849356" y="314665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97CCF4-5F33-4D1B-8D80-AC671C441758}">
      <dsp:nvSpPr>
        <dsp:cNvPr id="0" name=""/>
        <dsp:cNvSpPr/>
      </dsp:nvSpPr>
      <dsp:spPr>
        <a:xfrm>
          <a:off x="561335" y="1556176"/>
          <a:ext cx="1849356" cy="22790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79070"/>
              </a:lnTo>
              <a:lnTo>
                <a:pt x="1849356" y="2279070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B299B2-B05C-4C9E-9FA4-FDC1A61B3963}">
      <dsp:nvSpPr>
        <dsp:cNvPr id="0" name=""/>
        <dsp:cNvSpPr/>
      </dsp:nvSpPr>
      <dsp:spPr>
        <a:xfrm>
          <a:off x="561335" y="1556176"/>
          <a:ext cx="1849356" cy="1411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11482"/>
              </a:lnTo>
              <a:lnTo>
                <a:pt x="1849356" y="1411482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6C6EE5-CD74-45D2-9A90-39FE1ECE79BF}">
      <dsp:nvSpPr>
        <dsp:cNvPr id="0" name=""/>
        <dsp:cNvSpPr/>
      </dsp:nvSpPr>
      <dsp:spPr>
        <a:xfrm>
          <a:off x="561335" y="1556176"/>
          <a:ext cx="1849356" cy="543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43894"/>
              </a:lnTo>
              <a:lnTo>
                <a:pt x="1849356" y="54389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BDDF2-478F-4803-97F1-1EF92FCDBB61}">
      <dsp:nvSpPr>
        <dsp:cNvPr id="0" name=""/>
        <dsp:cNvSpPr/>
      </dsp:nvSpPr>
      <dsp:spPr>
        <a:xfrm>
          <a:off x="1632153" y="726687"/>
          <a:ext cx="3667902" cy="105903"/>
        </a:xfrm>
        <a:custGeom>
          <a:avLst/>
          <a:gdLst/>
          <a:ahLst/>
          <a:cxnLst/>
          <a:rect l="0" t="0" r="0" b="0"/>
          <a:pathLst>
            <a:path>
              <a:moveTo>
                <a:pt x="3667902" y="0"/>
              </a:moveTo>
              <a:lnTo>
                <a:pt x="3667902" y="33902"/>
              </a:lnTo>
              <a:lnTo>
                <a:pt x="0" y="33902"/>
              </a:lnTo>
              <a:lnTo>
                <a:pt x="0" y="10590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7EDCF0-1C19-4DB1-938E-EB8B9D38E3C8}">
      <dsp:nvSpPr>
        <dsp:cNvPr id="0" name=""/>
        <dsp:cNvSpPr/>
      </dsp:nvSpPr>
      <dsp:spPr>
        <a:xfrm>
          <a:off x="3961533" y="3103"/>
          <a:ext cx="2677044" cy="7235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200" b="1" kern="1200" dirty="0">
              <a:solidFill>
                <a:schemeClr val="tx1"/>
              </a:solidFill>
            </a:rPr>
            <a:t>Uses</a:t>
          </a:r>
        </a:p>
      </dsp:txBody>
      <dsp:txXfrm>
        <a:off x="3961533" y="3103"/>
        <a:ext cx="2677044" cy="723584"/>
      </dsp:txXfrm>
    </dsp:sp>
    <dsp:sp modelId="{14CB6F31-2A6D-4F39-8BED-A4CE231F023C}">
      <dsp:nvSpPr>
        <dsp:cNvPr id="0" name=""/>
        <dsp:cNvSpPr/>
      </dsp:nvSpPr>
      <dsp:spPr>
        <a:xfrm>
          <a:off x="293630" y="832591"/>
          <a:ext cx="2677044" cy="7235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Session management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293630" y="832591"/>
        <a:ext cx="2677044" cy="723584"/>
      </dsp:txXfrm>
    </dsp:sp>
    <dsp:sp modelId="{0297792F-CC55-4D4C-9CEC-9B0E7983B1CC}">
      <dsp:nvSpPr>
        <dsp:cNvPr id="0" name=""/>
        <dsp:cNvSpPr/>
      </dsp:nvSpPr>
      <dsp:spPr>
        <a:xfrm>
          <a:off x="2410692" y="1738278"/>
          <a:ext cx="4295351" cy="7235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Way for users to record items</a:t>
          </a:r>
          <a:r>
            <a:rPr lang="en-US" sz="1600" kern="1200" dirty="0">
              <a:solidFill>
                <a:schemeClr val="tx1"/>
              </a:solidFill>
            </a:rPr>
            <a:t> 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410692" y="1738278"/>
        <a:ext cx="4295351" cy="723584"/>
      </dsp:txXfrm>
    </dsp:sp>
    <dsp:sp modelId="{7D152420-FFF3-4083-93AA-EC95FCA3D28E}">
      <dsp:nvSpPr>
        <dsp:cNvPr id="0" name=""/>
        <dsp:cNvSpPr/>
      </dsp:nvSpPr>
      <dsp:spPr>
        <a:xfrm>
          <a:off x="2410692" y="2605866"/>
          <a:ext cx="4296201" cy="7235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However, the contents of shopping cart are stored in DB on server, rather than in cookie on the client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410692" y="2605866"/>
        <a:ext cx="4296201" cy="723584"/>
      </dsp:txXfrm>
    </dsp:sp>
    <dsp:sp modelId="{449D6DCF-473B-456B-ABE6-08FE49A33A2C}">
      <dsp:nvSpPr>
        <dsp:cNvPr id="0" name=""/>
        <dsp:cNvSpPr/>
      </dsp:nvSpPr>
      <dsp:spPr>
        <a:xfrm>
          <a:off x="2410692" y="3473454"/>
          <a:ext cx="4277241" cy="7235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server sends a cookie to the client that </a:t>
          </a:r>
          <a:r>
            <a:rPr lang="en-US" sz="1600" b="1" kern="1200" dirty="0">
              <a:solidFill>
                <a:schemeClr val="tx1"/>
              </a:solidFill>
            </a:rPr>
            <a:t>contains a unique session identifier 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410692" y="3473454"/>
        <a:ext cx="4277241" cy="723584"/>
      </dsp:txXfrm>
    </dsp:sp>
    <dsp:sp modelId="{FF2A90EC-108C-442A-83E4-79A7677CB07C}">
      <dsp:nvSpPr>
        <dsp:cNvPr id="0" name=""/>
        <dsp:cNvSpPr/>
      </dsp:nvSpPr>
      <dsp:spPr>
        <a:xfrm>
          <a:off x="2410692" y="4341042"/>
          <a:ext cx="4277241" cy="72358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Session identifier will be </a:t>
          </a:r>
          <a:r>
            <a:rPr lang="en-US" sz="1600" b="1" kern="1200" dirty="0">
              <a:solidFill>
                <a:schemeClr val="tx1"/>
              </a:solidFill>
            </a:rPr>
            <a:t>sent back to the server every time the user visits </a:t>
          </a:r>
          <a:r>
            <a:rPr lang="en-US" sz="1600" kern="1200" dirty="0">
              <a:solidFill>
                <a:schemeClr val="tx1"/>
              </a:solidFill>
            </a:rPr>
            <a:t>a new page on the website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2410692" y="4341042"/>
        <a:ext cx="4277241" cy="723584"/>
      </dsp:txXfrm>
    </dsp:sp>
    <dsp:sp modelId="{902F3A76-10B9-4FDD-8344-C451B7B55DC7}">
      <dsp:nvSpPr>
        <dsp:cNvPr id="0" name=""/>
        <dsp:cNvSpPr/>
      </dsp:nvSpPr>
      <dsp:spPr>
        <a:xfrm>
          <a:off x="8801866" y="851641"/>
          <a:ext cx="2677044" cy="7235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chemeClr val="tx1"/>
              </a:solidFill>
            </a:rPr>
            <a:t>Personalization</a:t>
          </a:r>
          <a:endParaRPr lang="en-IN" sz="2400" b="1" kern="1200" dirty="0">
            <a:solidFill>
              <a:schemeClr val="tx1"/>
            </a:solidFill>
          </a:endParaRPr>
        </a:p>
      </dsp:txBody>
      <dsp:txXfrm>
        <a:off x="8801866" y="851641"/>
        <a:ext cx="2677044" cy="723584"/>
      </dsp:txXfrm>
    </dsp:sp>
    <dsp:sp modelId="{90B56A4F-271B-45B0-AB32-02A685E1BF39}">
      <dsp:nvSpPr>
        <dsp:cNvPr id="0" name=""/>
        <dsp:cNvSpPr/>
      </dsp:nvSpPr>
      <dsp:spPr>
        <a:xfrm>
          <a:off x="8592327" y="2003854"/>
          <a:ext cx="2886583" cy="110359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solidFill>
                <a:schemeClr val="tx1"/>
              </a:solidFill>
            </a:rPr>
            <a:t>Used to remember information </a:t>
          </a:r>
          <a:r>
            <a:rPr lang="en-US" sz="1600" kern="1200" dirty="0">
              <a:solidFill>
                <a:schemeClr val="tx1"/>
              </a:solidFill>
            </a:rPr>
            <a:t>about the user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8592327" y="2003854"/>
        <a:ext cx="2886583" cy="1103591"/>
      </dsp:txXfrm>
    </dsp:sp>
    <dsp:sp modelId="{EA79D35C-38D6-438F-8101-C6E3A87DF55F}">
      <dsp:nvSpPr>
        <dsp:cNvPr id="0" name=""/>
        <dsp:cNvSpPr/>
      </dsp:nvSpPr>
      <dsp:spPr>
        <a:xfrm>
          <a:off x="8649475" y="3432427"/>
          <a:ext cx="2809356" cy="156376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Cookie containing the username last used to log to fill automatically the next time the user logs in</a:t>
          </a:r>
          <a:endParaRPr lang="en-IN" sz="1600" kern="1200" dirty="0">
            <a:solidFill>
              <a:schemeClr val="tx1"/>
            </a:solidFill>
          </a:endParaRPr>
        </a:p>
      </dsp:txBody>
      <dsp:txXfrm>
        <a:off x="8649475" y="3432427"/>
        <a:ext cx="2809356" cy="156376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C19C69-10D4-430A-8EC2-BCF2C4D83A80}">
      <dsp:nvSpPr>
        <dsp:cNvPr id="0" name=""/>
        <dsp:cNvSpPr/>
      </dsp:nvSpPr>
      <dsp:spPr>
        <a:xfrm>
          <a:off x="874394" y="0"/>
          <a:ext cx="9909808" cy="2508679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9A37AD-AB55-47E2-BFA2-8F20BBD40B46}">
      <dsp:nvSpPr>
        <dsp:cNvPr id="0" name=""/>
        <dsp:cNvSpPr/>
      </dsp:nvSpPr>
      <dsp:spPr>
        <a:xfrm>
          <a:off x="3940" y="752603"/>
          <a:ext cx="2221185" cy="10034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In the filter bar, type UDP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52925" y="801588"/>
        <a:ext cx="2123215" cy="905501"/>
      </dsp:txXfrm>
    </dsp:sp>
    <dsp:sp modelId="{535121E5-0BD2-4CC1-8BC1-E6ED85FEB9C9}">
      <dsp:nvSpPr>
        <dsp:cNvPr id="0" name=""/>
        <dsp:cNvSpPr/>
      </dsp:nvSpPr>
      <dsp:spPr>
        <a:xfrm>
          <a:off x="2361323" y="752603"/>
          <a:ext cx="2221185" cy="100347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You are set to troll people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2410308" y="801588"/>
        <a:ext cx="2123215" cy="905501"/>
      </dsp:txXfrm>
    </dsp:sp>
    <dsp:sp modelId="{604670B5-4B8E-4127-B5A1-6415D536FDA1}">
      <dsp:nvSpPr>
        <dsp:cNvPr id="0" name=""/>
        <dsp:cNvSpPr/>
      </dsp:nvSpPr>
      <dsp:spPr>
        <a:xfrm>
          <a:off x="4718706" y="752603"/>
          <a:ext cx="2221185" cy="100347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Open omegle.com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767691" y="801588"/>
        <a:ext cx="2123215" cy="905501"/>
      </dsp:txXfrm>
    </dsp:sp>
    <dsp:sp modelId="{B5274243-4956-428C-A7C5-57939908FDB0}">
      <dsp:nvSpPr>
        <dsp:cNvPr id="0" name=""/>
        <dsp:cNvSpPr/>
      </dsp:nvSpPr>
      <dsp:spPr>
        <a:xfrm>
          <a:off x="7076089" y="752603"/>
          <a:ext cx="2221185" cy="100347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Start chat by typing hey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7125074" y="801588"/>
        <a:ext cx="2123215" cy="905501"/>
      </dsp:txXfrm>
    </dsp:sp>
    <dsp:sp modelId="{0CEDB3A8-C2D8-4AFF-A2A2-ADB22D3AA477}">
      <dsp:nvSpPr>
        <dsp:cNvPr id="0" name=""/>
        <dsp:cNvSpPr/>
      </dsp:nvSpPr>
      <dsp:spPr>
        <a:xfrm>
          <a:off x="9433471" y="752603"/>
          <a:ext cx="2221185" cy="100347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Type ”</a:t>
          </a:r>
          <a:r>
            <a:rPr lang="en-US" sz="1800" kern="1200" dirty="0" err="1">
              <a:solidFill>
                <a:schemeClr val="tx1"/>
              </a:solidFill>
            </a:rPr>
            <a:t>wanna</a:t>
          </a:r>
          <a:r>
            <a:rPr lang="en-US" sz="1800" kern="1200" dirty="0">
              <a:solidFill>
                <a:schemeClr val="tx1"/>
              </a:solidFill>
            </a:rPr>
            <a:t> bet I can find where you live”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9482456" y="801588"/>
        <a:ext cx="2123215" cy="9055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536758-8143-4F60-A3CF-BCB6FAAAD829}">
      <dsp:nvSpPr>
        <dsp:cNvPr id="0" name=""/>
        <dsp:cNvSpPr/>
      </dsp:nvSpPr>
      <dsp:spPr>
        <a:xfrm>
          <a:off x="3283701" y="0"/>
          <a:ext cx="5099222" cy="5099222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A44F18-DC90-4CB7-B9DB-A0B26A82BE54}">
      <dsp:nvSpPr>
        <dsp:cNvPr id="0" name=""/>
        <dsp:cNvSpPr/>
      </dsp:nvSpPr>
      <dsp:spPr>
        <a:xfrm>
          <a:off x="978016" y="340974"/>
          <a:ext cx="4570779" cy="2039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Q. Suppose Sender is sending packets to the receiver.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If suppose last 5 packets are lost?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How does receiver know how many packets are there?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>
              <a:solidFill>
                <a:schemeClr val="tx1"/>
              </a:solidFill>
            </a:rPr>
            <a:t>What is the last packet?</a:t>
          </a:r>
        </a:p>
      </dsp:txBody>
      <dsp:txXfrm>
        <a:off x="1077585" y="440543"/>
        <a:ext cx="4371641" cy="1840550"/>
      </dsp:txXfrm>
    </dsp:sp>
    <dsp:sp modelId="{E4839D26-4F96-4390-9606-760C497BC4ED}">
      <dsp:nvSpPr>
        <dsp:cNvPr id="0" name=""/>
        <dsp:cNvSpPr/>
      </dsp:nvSpPr>
      <dsp:spPr>
        <a:xfrm>
          <a:off x="6097176" y="388601"/>
          <a:ext cx="2267052" cy="2039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>
              <a:solidFill>
                <a:schemeClr val="tx1"/>
              </a:solidFill>
            </a:rPr>
            <a:t>Ans:</a:t>
          </a:r>
        </a:p>
      </dsp:txBody>
      <dsp:txXfrm>
        <a:off x="6196745" y="488170"/>
        <a:ext cx="2067914" cy="1840550"/>
      </dsp:txXfrm>
    </dsp:sp>
    <dsp:sp modelId="{81BBF4A9-4E06-4051-AAFD-2179AED1D646}">
      <dsp:nvSpPr>
        <dsp:cNvPr id="0" name=""/>
        <dsp:cNvSpPr/>
      </dsp:nvSpPr>
      <dsp:spPr>
        <a:xfrm>
          <a:off x="915224" y="2718558"/>
          <a:ext cx="4636518" cy="2039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 dirty="0">
              <a:solidFill>
                <a:schemeClr val="tx1"/>
              </a:solidFill>
            </a:rPr>
            <a:t>Therefore in TCP there is a </a:t>
          </a:r>
          <a:r>
            <a:rPr lang="en-IN" sz="2500" b="1" kern="1200" dirty="0">
              <a:solidFill>
                <a:schemeClr val="tx1"/>
              </a:solidFill>
            </a:rPr>
            <a:t>index packet </a:t>
          </a:r>
          <a:r>
            <a:rPr lang="en-IN" sz="2500" kern="1200" dirty="0">
              <a:solidFill>
                <a:schemeClr val="tx1"/>
              </a:solidFill>
            </a:rPr>
            <a:t>which sends </a:t>
          </a:r>
          <a:r>
            <a:rPr lang="en-IN" sz="2500" b="1" kern="1200" dirty="0">
              <a:solidFill>
                <a:schemeClr val="tx1"/>
              </a:solidFill>
            </a:rPr>
            <a:t>total no. of packets </a:t>
          </a:r>
          <a:r>
            <a:rPr lang="en-IN" sz="2500" kern="1200" dirty="0">
              <a:solidFill>
                <a:schemeClr val="tx1"/>
              </a:solidFill>
            </a:rPr>
            <a:t>before sending all the packets </a:t>
          </a:r>
        </a:p>
      </dsp:txBody>
      <dsp:txXfrm>
        <a:off x="1014793" y="2818127"/>
        <a:ext cx="4437380" cy="1840550"/>
      </dsp:txXfrm>
    </dsp:sp>
    <dsp:sp modelId="{83A2174D-8ECE-479F-B06F-F0CEBA21F1C7}">
      <dsp:nvSpPr>
        <dsp:cNvPr id="0" name=""/>
        <dsp:cNvSpPr/>
      </dsp:nvSpPr>
      <dsp:spPr>
        <a:xfrm>
          <a:off x="6185545" y="2680457"/>
          <a:ext cx="4620466" cy="20396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And connection is </a:t>
          </a:r>
          <a:r>
            <a:rPr lang="en-IN" sz="2400" b="1" kern="1200" dirty="0">
              <a:solidFill>
                <a:schemeClr val="tx1"/>
              </a:solidFill>
            </a:rPr>
            <a:t>not disconnected till sender does not receive acknowledgement </a:t>
          </a:r>
          <a:r>
            <a:rPr lang="en-IN" sz="2400" kern="1200" dirty="0">
              <a:solidFill>
                <a:schemeClr val="tx1"/>
              </a:solidFill>
            </a:rPr>
            <a:t>for it.</a:t>
          </a:r>
        </a:p>
      </dsp:txBody>
      <dsp:txXfrm>
        <a:off x="6285114" y="2780026"/>
        <a:ext cx="4421328" cy="184055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4502B-947F-48B4-BEB9-7F1B946898DC}">
      <dsp:nvSpPr>
        <dsp:cNvPr id="0" name=""/>
        <dsp:cNvSpPr/>
      </dsp:nvSpPr>
      <dsp:spPr>
        <a:xfrm>
          <a:off x="881345" y="0"/>
          <a:ext cx="9988582" cy="2800351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C93215-0A24-458C-AF40-E93FA078DEC2}">
      <dsp:nvSpPr>
        <dsp:cNvPr id="0" name=""/>
        <dsp:cNvSpPr/>
      </dsp:nvSpPr>
      <dsp:spPr>
        <a:xfrm>
          <a:off x="4016" y="840105"/>
          <a:ext cx="2609609" cy="11201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Start a new capture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58697" y="894786"/>
        <a:ext cx="2500247" cy="1010778"/>
      </dsp:txXfrm>
    </dsp:sp>
    <dsp:sp modelId="{EEFEFAC3-C311-4B2D-946C-0FF4A850752E}">
      <dsp:nvSpPr>
        <dsp:cNvPr id="0" name=""/>
        <dsp:cNvSpPr/>
      </dsp:nvSpPr>
      <dsp:spPr>
        <a:xfrm>
          <a:off x="3048560" y="840105"/>
          <a:ext cx="2609609" cy="112014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Open ipaddress.com/search/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103241" y="894786"/>
        <a:ext cx="2500247" cy="1010778"/>
      </dsp:txXfrm>
    </dsp:sp>
    <dsp:sp modelId="{6438BD90-B483-4B90-8478-9E0A3115FE61}">
      <dsp:nvSpPr>
        <dsp:cNvPr id="0" name=""/>
        <dsp:cNvSpPr/>
      </dsp:nvSpPr>
      <dsp:spPr>
        <a:xfrm>
          <a:off x="6093104" y="840105"/>
          <a:ext cx="2609609" cy="112014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Type destination found above (2.88.12.41) &amp; press lookup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6147785" y="894786"/>
        <a:ext cx="2500247" cy="1010778"/>
      </dsp:txXfrm>
    </dsp:sp>
    <dsp:sp modelId="{2DB4C414-5137-4232-8122-12204E3C6B7E}">
      <dsp:nvSpPr>
        <dsp:cNvPr id="0" name=""/>
        <dsp:cNvSpPr/>
      </dsp:nvSpPr>
      <dsp:spPr>
        <a:xfrm>
          <a:off x="9137648" y="840105"/>
          <a:ext cx="2609609" cy="11201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</a:rPr>
            <a:t>This provides destination country e.g. “Saudi Arabia”, Administrative contact &amp; other details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9192329" y="894786"/>
        <a:ext cx="2500247" cy="10107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C86D86-3E4A-4E49-8B4B-E811B1E9DCDA}">
      <dsp:nvSpPr>
        <dsp:cNvPr id="0" name=""/>
        <dsp:cNvSpPr/>
      </dsp:nvSpPr>
      <dsp:spPr>
        <a:xfrm>
          <a:off x="5829298" y="1927266"/>
          <a:ext cx="4999280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4999280" y="173528"/>
              </a:lnTo>
              <a:lnTo>
                <a:pt x="4999280" y="3470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8756ED-180E-441F-BD89-D891A3A33F72}">
      <dsp:nvSpPr>
        <dsp:cNvPr id="0" name=""/>
        <dsp:cNvSpPr/>
      </dsp:nvSpPr>
      <dsp:spPr>
        <a:xfrm>
          <a:off x="8167805" y="3708192"/>
          <a:ext cx="247898" cy="7602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0221"/>
              </a:lnTo>
              <a:lnTo>
                <a:pt x="247898" y="760221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D2C7B-2509-4703-AA91-9D1D5C544C7F}">
      <dsp:nvSpPr>
        <dsp:cNvPr id="0" name=""/>
        <dsp:cNvSpPr/>
      </dsp:nvSpPr>
      <dsp:spPr>
        <a:xfrm>
          <a:off x="5829298" y="1927266"/>
          <a:ext cx="2999568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2999568" y="173528"/>
              </a:lnTo>
              <a:lnTo>
                <a:pt x="2999568" y="3470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9AD4F2-08C6-4F12-8BF2-68EFF40929C0}">
      <dsp:nvSpPr>
        <dsp:cNvPr id="0" name=""/>
        <dsp:cNvSpPr/>
      </dsp:nvSpPr>
      <dsp:spPr>
        <a:xfrm>
          <a:off x="5829298" y="1927266"/>
          <a:ext cx="999856" cy="347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528"/>
              </a:lnTo>
              <a:lnTo>
                <a:pt x="999856" y="173528"/>
              </a:lnTo>
              <a:lnTo>
                <a:pt x="999856" y="3470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F38929-9DD6-4AD8-86D2-6C25FE57D70E}">
      <dsp:nvSpPr>
        <dsp:cNvPr id="0" name=""/>
        <dsp:cNvSpPr/>
      </dsp:nvSpPr>
      <dsp:spPr>
        <a:xfrm>
          <a:off x="4829442" y="1927266"/>
          <a:ext cx="999856" cy="347057"/>
        </a:xfrm>
        <a:custGeom>
          <a:avLst/>
          <a:gdLst/>
          <a:ahLst/>
          <a:cxnLst/>
          <a:rect l="0" t="0" r="0" b="0"/>
          <a:pathLst>
            <a:path>
              <a:moveTo>
                <a:pt x="999856" y="0"/>
              </a:moveTo>
              <a:lnTo>
                <a:pt x="999856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402A5D-E53B-43BE-AAFC-96880CBC3E35}">
      <dsp:nvSpPr>
        <dsp:cNvPr id="0" name=""/>
        <dsp:cNvSpPr/>
      </dsp:nvSpPr>
      <dsp:spPr>
        <a:xfrm>
          <a:off x="2829730" y="1927266"/>
          <a:ext cx="2999568" cy="347057"/>
        </a:xfrm>
        <a:custGeom>
          <a:avLst/>
          <a:gdLst/>
          <a:ahLst/>
          <a:cxnLst/>
          <a:rect l="0" t="0" r="0" b="0"/>
          <a:pathLst>
            <a:path>
              <a:moveTo>
                <a:pt x="2999568" y="0"/>
              </a:moveTo>
              <a:lnTo>
                <a:pt x="2999568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57C958-EE32-4DED-AF34-CFF1F92A8C48}">
      <dsp:nvSpPr>
        <dsp:cNvPr id="0" name=""/>
        <dsp:cNvSpPr/>
      </dsp:nvSpPr>
      <dsp:spPr>
        <a:xfrm>
          <a:off x="830018" y="1927266"/>
          <a:ext cx="4999280" cy="347057"/>
        </a:xfrm>
        <a:custGeom>
          <a:avLst/>
          <a:gdLst/>
          <a:ahLst/>
          <a:cxnLst/>
          <a:rect l="0" t="0" r="0" b="0"/>
          <a:pathLst>
            <a:path>
              <a:moveTo>
                <a:pt x="4999280" y="0"/>
              </a:moveTo>
              <a:lnTo>
                <a:pt x="4999280" y="173528"/>
              </a:lnTo>
              <a:lnTo>
                <a:pt x="0" y="173528"/>
              </a:lnTo>
              <a:lnTo>
                <a:pt x="0" y="347057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9EE1BD-6AB9-4413-991A-1075CF1A7091}">
      <dsp:nvSpPr>
        <dsp:cNvPr id="0" name=""/>
        <dsp:cNvSpPr/>
      </dsp:nvSpPr>
      <dsp:spPr>
        <a:xfrm>
          <a:off x="1225498" y="217645"/>
          <a:ext cx="3159446" cy="4355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</a:rPr>
            <a:t>Another type of scanning </a:t>
          </a:r>
        </a:p>
      </dsp:txBody>
      <dsp:txXfrm>
        <a:off x="1225498" y="217645"/>
        <a:ext cx="3159446" cy="435524"/>
      </dsp:txXfrm>
    </dsp:sp>
    <dsp:sp modelId="{3277644F-83DB-4113-9B89-B61AD736665C}">
      <dsp:nvSpPr>
        <dsp:cNvPr id="0" name=""/>
        <dsp:cNvSpPr/>
      </dsp:nvSpPr>
      <dsp:spPr>
        <a:xfrm>
          <a:off x="4732002" y="217645"/>
          <a:ext cx="2194593" cy="170962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Scan network to </a:t>
          </a:r>
          <a:r>
            <a:rPr lang="en-IN" sz="1800" b="1" kern="1200" dirty="0">
              <a:solidFill>
                <a:schemeClr val="tx1"/>
              </a:solidFill>
            </a:rPr>
            <a:t>extract information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732002" y="217645"/>
        <a:ext cx="2194593" cy="1709621"/>
      </dsp:txXfrm>
    </dsp:sp>
    <dsp:sp modelId="{85BB21C6-E0F4-4E08-BC6B-5C6C87359E3E}">
      <dsp:nvSpPr>
        <dsp:cNvPr id="0" name=""/>
        <dsp:cNvSpPr/>
      </dsp:nvSpPr>
      <dsp:spPr>
        <a:xfrm>
          <a:off x="3691" y="2274324"/>
          <a:ext cx="1652654" cy="1433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Web link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3691" y="2274324"/>
        <a:ext cx="1652654" cy="1433867"/>
      </dsp:txXfrm>
    </dsp:sp>
    <dsp:sp modelId="{C15EBDA3-C981-4252-B852-2752BD14E713}">
      <dsp:nvSpPr>
        <dsp:cNvPr id="0" name=""/>
        <dsp:cNvSpPr/>
      </dsp:nvSpPr>
      <dsp:spPr>
        <a:xfrm>
          <a:off x="2003403" y="2274324"/>
          <a:ext cx="1652654" cy="1433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Source IP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003403" y="2274324"/>
        <a:ext cx="1652654" cy="1433867"/>
      </dsp:txXfrm>
    </dsp:sp>
    <dsp:sp modelId="{FBAE4522-6CD8-4CC0-881A-971CC8E20EA8}">
      <dsp:nvSpPr>
        <dsp:cNvPr id="0" name=""/>
        <dsp:cNvSpPr/>
      </dsp:nvSpPr>
      <dsp:spPr>
        <a:xfrm>
          <a:off x="4003115" y="2274324"/>
          <a:ext cx="1652654" cy="1433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Destination IP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003115" y="2274324"/>
        <a:ext cx="1652654" cy="1433867"/>
      </dsp:txXfrm>
    </dsp:sp>
    <dsp:sp modelId="{56E48AEF-3F8E-4FF1-9A4A-D12CD00F1E21}">
      <dsp:nvSpPr>
        <dsp:cNvPr id="0" name=""/>
        <dsp:cNvSpPr/>
      </dsp:nvSpPr>
      <dsp:spPr>
        <a:xfrm>
          <a:off x="6002827" y="2274324"/>
          <a:ext cx="1652654" cy="1433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usernames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6002827" y="2274324"/>
        <a:ext cx="1652654" cy="1433867"/>
      </dsp:txXfrm>
    </dsp:sp>
    <dsp:sp modelId="{9CE491D9-92C2-430E-A940-30EA4E6E3248}">
      <dsp:nvSpPr>
        <dsp:cNvPr id="0" name=""/>
        <dsp:cNvSpPr/>
      </dsp:nvSpPr>
      <dsp:spPr>
        <a:xfrm>
          <a:off x="8002539" y="2274324"/>
          <a:ext cx="1652654" cy="14338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Passwords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8002539" y="2274324"/>
        <a:ext cx="1652654" cy="1433867"/>
      </dsp:txXfrm>
    </dsp:sp>
    <dsp:sp modelId="{58AB27CF-0102-457B-B55C-8687AFF264B0}">
      <dsp:nvSpPr>
        <dsp:cNvPr id="0" name=""/>
        <dsp:cNvSpPr/>
      </dsp:nvSpPr>
      <dsp:spPr>
        <a:xfrm>
          <a:off x="8415703" y="4055249"/>
          <a:ext cx="1652654" cy="8263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If Using Same credentials for other sites like LinkedIn, Twitter, etc</a:t>
          </a:r>
          <a:endParaRPr lang="en-IN" sz="1400" kern="1200" dirty="0">
            <a:solidFill>
              <a:schemeClr val="tx1"/>
            </a:solidFill>
          </a:endParaRPr>
        </a:p>
      </dsp:txBody>
      <dsp:txXfrm>
        <a:off x="8415703" y="4055249"/>
        <a:ext cx="1652654" cy="826327"/>
      </dsp:txXfrm>
    </dsp:sp>
    <dsp:sp modelId="{41913027-339A-44F9-98DC-33FE9893429D}">
      <dsp:nvSpPr>
        <dsp:cNvPr id="0" name=""/>
        <dsp:cNvSpPr/>
      </dsp:nvSpPr>
      <dsp:spPr>
        <a:xfrm>
          <a:off x="10002252" y="2274324"/>
          <a:ext cx="1652654" cy="1378776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Cookies</a:t>
          </a:r>
        </a:p>
      </dsp:txBody>
      <dsp:txXfrm>
        <a:off x="10002252" y="2274324"/>
        <a:ext cx="1652654" cy="1378776"/>
      </dsp:txXfrm>
    </dsp:sp>
    <dsp:sp modelId="{584A389F-4A06-46FA-96C8-29F65F312845}">
      <dsp:nvSpPr>
        <dsp:cNvPr id="0" name=""/>
        <dsp:cNvSpPr/>
      </dsp:nvSpPr>
      <dsp:spPr>
        <a:xfrm>
          <a:off x="1040318" y="4236620"/>
          <a:ext cx="3053296" cy="45593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</a:rPr>
            <a:t>Can be done by sniffing packets</a:t>
          </a:r>
        </a:p>
      </dsp:txBody>
      <dsp:txXfrm>
        <a:off x="1040318" y="4236620"/>
        <a:ext cx="3053296" cy="4559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35663A-BC5F-410B-92D5-DE242A3BEBD1}">
      <dsp:nvSpPr>
        <dsp:cNvPr id="0" name=""/>
        <dsp:cNvSpPr/>
      </dsp:nvSpPr>
      <dsp:spPr>
        <a:xfrm>
          <a:off x="-5765567" y="-882466"/>
          <a:ext cx="6864154" cy="6864154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7379BC-CABD-47DC-B37D-7465A16BCBCC}">
      <dsp:nvSpPr>
        <dsp:cNvPr id="0" name=""/>
        <dsp:cNvSpPr/>
      </dsp:nvSpPr>
      <dsp:spPr>
        <a:xfrm>
          <a:off x="480199" y="318599"/>
          <a:ext cx="11106862" cy="63760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solidFill>
                <a:schemeClr val="tx1"/>
              </a:solidFill>
            </a:rPr>
            <a:t>To </a:t>
          </a:r>
          <a:r>
            <a:rPr lang="en-IN" sz="3300" b="1" kern="1200" dirty="0">
              <a:solidFill>
                <a:schemeClr val="tx1"/>
              </a:solidFill>
            </a:rPr>
            <a:t>monitor the data transmitted </a:t>
          </a:r>
          <a:r>
            <a:rPr lang="en-IN" sz="3300" kern="1200" dirty="0">
              <a:solidFill>
                <a:schemeClr val="tx1"/>
              </a:solidFill>
            </a:rPr>
            <a:t>over a network </a:t>
          </a:r>
        </a:p>
      </dsp:txBody>
      <dsp:txXfrm>
        <a:off x="480199" y="318599"/>
        <a:ext cx="11106862" cy="637606"/>
      </dsp:txXfrm>
    </dsp:sp>
    <dsp:sp modelId="{6D9220FD-77E8-4F97-9BB7-DBF6FA256407}">
      <dsp:nvSpPr>
        <dsp:cNvPr id="0" name=""/>
        <dsp:cNvSpPr/>
      </dsp:nvSpPr>
      <dsp:spPr>
        <a:xfrm>
          <a:off x="81694" y="238898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81BC4E-D53C-4E37-B676-0602B855FCE5}">
      <dsp:nvSpPr>
        <dsp:cNvPr id="0" name=""/>
        <dsp:cNvSpPr/>
      </dsp:nvSpPr>
      <dsp:spPr>
        <a:xfrm>
          <a:off x="937089" y="1274703"/>
          <a:ext cx="10649971" cy="637606"/>
        </a:xfrm>
        <a:prstGeom prst="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>
              <a:solidFill>
                <a:schemeClr val="tx1"/>
              </a:solidFill>
            </a:rPr>
            <a:t>used </a:t>
          </a:r>
          <a:r>
            <a:rPr lang="en-IN" sz="3300" b="1" kern="1200">
              <a:solidFill>
                <a:schemeClr val="tx1"/>
              </a:solidFill>
            </a:rPr>
            <a:t>for diagnostic or troubleshooting </a:t>
          </a:r>
          <a:r>
            <a:rPr lang="en-IN" sz="3300" kern="1200">
              <a:solidFill>
                <a:schemeClr val="tx1"/>
              </a:solidFill>
            </a:rPr>
            <a:t>purposes </a:t>
          </a:r>
        </a:p>
      </dsp:txBody>
      <dsp:txXfrm>
        <a:off x="937089" y="1274703"/>
        <a:ext cx="10649971" cy="637606"/>
      </dsp:txXfrm>
    </dsp:sp>
    <dsp:sp modelId="{C2E0AED7-0C2F-4EDB-B928-E30E77DFDD2E}">
      <dsp:nvSpPr>
        <dsp:cNvPr id="0" name=""/>
        <dsp:cNvSpPr/>
      </dsp:nvSpPr>
      <dsp:spPr>
        <a:xfrm>
          <a:off x="538585" y="1195002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677650"/>
              <a:satOff val="25000"/>
              <a:lumOff val="-36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991DA4-3CBE-46D3-BBAA-95747D988AE0}">
      <dsp:nvSpPr>
        <dsp:cNvPr id="0" name=""/>
        <dsp:cNvSpPr/>
      </dsp:nvSpPr>
      <dsp:spPr>
        <a:xfrm>
          <a:off x="1077317" y="2230807"/>
          <a:ext cx="10509743" cy="637606"/>
        </a:xfrm>
        <a:prstGeom prst="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solidFill>
                <a:schemeClr val="tx1"/>
              </a:solidFill>
            </a:rPr>
            <a:t>To </a:t>
          </a:r>
          <a:r>
            <a:rPr lang="en-IN" sz="3300" b="1" kern="1200" dirty="0">
              <a:solidFill>
                <a:schemeClr val="tx1"/>
              </a:solidFill>
            </a:rPr>
            <a:t>steal data </a:t>
          </a:r>
          <a:r>
            <a:rPr lang="en-IN" sz="3300" kern="1200" dirty="0">
              <a:solidFill>
                <a:schemeClr val="tx1"/>
              </a:solidFill>
            </a:rPr>
            <a:t>transmitted over the network. </a:t>
          </a:r>
        </a:p>
      </dsp:txBody>
      <dsp:txXfrm>
        <a:off x="1077317" y="2230807"/>
        <a:ext cx="10509743" cy="637606"/>
      </dsp:txXfrm>
    </dsp:sp>
    <dsp:sp modelId="{0CE9FA25-8D81-4D81-92C4-80CDF3C6ADA1}">
      <dsp:nvSpPr>
        <dsp:cNvPr id="0" name=""/>
        <dsp:cNvSpPr/>
      </dsp:nvSpPr>
      <dsp:spPr>
        <a:xfrm>
          <a:off x="678813" y="2151106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6051B2-A702-4B3B-87C4-2A368F4EE80B}">
      <dsp:nvSpPr>
        <dsp:cNvPr id="0" name=""/>
        <dsp:cNvSpPr/>
      </dsp:nvSpPr>
      <dsp:spPr>
        <a:xfrm>
          <a:off x="937089" y="3186911"/>
          <a:ext cx="10649971" cy="637606"/>
        </a:xfrm>
        <a:prstGeom prst="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b="1" kern="1200" dirty="0">
              <a:solidFill>
                <a:schemeClr val="tx1"/>
              </a:solidFill>
            </a:rPr>
            <a:t>Applicable to both wired and wireless networks</a:t>
          </a:r>
          <a:endParaRPr lang="en-IN" sz="3300" kern="1200" dirty="0">
            <a:solidFill>
              <a:schemeClr val="tx1"/>
            </a:solidFill>
          </a:endParaRPr>
        </a:p>
      </dsp:txBody>
      <dsp:txXfrm>
        <a:off x="937089" y="3186911"/>
        <a:ext cx="10649971" cy="637606"/>
      </dsp:txXfrm>
    </dsp:sp>
    <dsp:sp modelId="{33959187-C659-4A58-9A62-6AF1C892AED5}">
      <dsp:nvSpPr>
        <dsp:cNvPr id="0" name=""/>
        <dsp:cNvSpPr/>
      </dsp:nvSpPr>
      <dsp:spPr>
        <a:xfrm>
          <a:off x="538585" y="3107210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032949"/>
              <a:satOff val="75000"/>
              <a:lumOff val="-110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EF71D-80B4-4BC5-A947-BEFB3556D239}">
      <dsp:nvSpPr>
        <dsp:cNvPr id="0" name=""/>
        <dsp:cNvSpPr/>
      </dsp:nvSpPr>
      <dsp:spPr>
        <a:xfrm>
          <a:off x="480199" y="4143015"/>
          <a:ext cx="11106862" cy="637606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6100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300" kern="1200" dirty="0">
              <a:solidFill>
                <a:schemeClr val="tx1"/>
              </a:solidFill>
            </a:rPr>
            <a:t>Can be </a:t>
          </a:r>
          <a:r>
            <a:rPr lang="en-IN" sz="3300" b="1" kern="1200" dirty="0">
              <a:solidFill>
                <a:schemeClr val="tx1"/>
              </a:solidFill>
            </a:rPr>
            <a:t>passive or active</a:t>
          </a:r>
          <a:endParaRPr lang="en-IN" sz="3300" kern="1200" dirty="0">
            <a:solidFill>
              <a:schemeClr val="tx1"/>
            </a:solidFill>
          </a:endParaRPr>
        </a:p>
      </dsp:txBody>
      <dsp:txXfrm>
        <a:off x="480199" y="4143015"/>
        <a:ext cx="11106862" cy="637606"/>
      </dsp:txXfrm>
    </dsp:sp>
    <dsp:sp modelId="{06BFD469-9F60-4ADF-A6BF-B61375D9F0DC}">
      <dsp:nvSpPr>
        <dsp:cNvPr id="0" name=""/>
        <dsp:cNvSpPr/>
      </dsp:nvSpPr>
      <dsp:spPr>
        <a:xfrm>
          <a:off x="81694" y="4063315"/>
          <a:ext cx="797008" cy="7970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36AE06-A550-41EE-8F29-1DE8D88CEC97}">
      <dsp:nvSpPr>
        <dsp:cNvPr id="0" name=""/>
        <dsp:cNvSpPr/>
      </dsp:nvSpPr>
      <dsp:spPr>
        <a:xfrm rot="16200000">
          <a:off x="1639843" y="-1639843"/>
          <a:ext cx="2549611" cy="5829298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tx1"/>
              </a:solidFill>
            </a:rPr>
            <a:t>If an </a:t>
          </a:r>
          <a:r>
            <a:rPr lang="en-IN" sz="2700" b="1" kern="1200" dirty="0">
              <a:solidFill>
                <a:schemeClr val="tx1"/>
              </a:solidFill>
            </a:rPr>
            <a:t>end user sends credit card information over an insecure protocol.</a:t>
          </a:r>
          <a:endParaRPr lang="en-IN" sz="2700" kern="1200" dirty="0">
            <a:solidFill>
              <a:schemeClr val="tx1"/>
            </a:solidFill>
          </a:endParaRPr>
        </a:p>
      </dsp:txBody>
      <dsp:txXfrm rot="5400000">
        <a:off x="0" y="0"/>
        <a:ext cx="5829298" cy="1912208"/>
      </dsp:txXfrm>
    </dsp:sp>
    <dsp:sp modelId="{D17C35E9-768B-4BA2-9694-76A57B7ABB3B}">
      <dsp:nvSpPr>
        <dsp:cNvPr id="0" name=""/>
        <dsp:cNvSpPr/>
      </dsp:nvSpPr>
      <dsp:spPr>
        <a:xfrm>
          <a:off x="5829298" y="0"/>
          <a:ext cx="5829298" cy="2549611"/>
        </a:xfrm>
        <a:prstGeom prst="round1Rect">
          <a:avLst/>
        </a:prstGeom>
        <a:solidFill>
          <a:schemeClr val="accent4">
            <a:hueOff val="3465231"/>
            <a:satOff val="-15989"/>
            <a:lumOff val="58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tx1"/>
              </a:solidFill>
            </a:rPr>
            <a:t>If the attacker manages to </a:t>
          </a:r>
          <a:r>
            <a:rPr lang="en-IN" sz="2700" b="1" kern="1200" dirty="0">
              <a:solidFill>
                <a:schemeClr val="tx1"/>
              </a:solidFill>
            </a:rPr>
            <a:t>steal the private c</a:t>
          </a:r>
          <a:r>
            <a:rPr lang="en-IN" sz="2700" kern="1200" dirty="0">
              <a:solidFill>
                <a:schemeClr val="tx1"/>
              </a:solidFill>
            </a:rPr>
            <a:t>ryptographic </a:t>
          </a:r>
          <a:r>
            <a:rPr lang="en-IN" sz="2700" b="1" kern="1200" dirty="0">
              <a:solidFill>
                <a:schemeClr val="tx1"/>
              </a:solidFill>
            </a:rPr>
            <a:t> key, then it can be directly provided to sniffer to decrypt all the communication</a:t>
          </a:r>
          <a:r>
            <a:rPr lang="en-IN" sz="2700" kern="1200" dirty="0">
              <a:solidFill>
                <a:schemeClr val="tx1"/>
              </a:solidFill>
            </a:rPr>
            <a:t>.</a:t>
          </a:r>
        </a:p>
      </dsp:txBody>
      <dsp:txXfrm>
        <a:off x="5829298" y="0"/>
        <a:ext cx="5829298" cy="1912208"/>
      </dsp:txXfrm>
    </dsp:sp>
    <dsp:sp modelId="{09BD2AF1-BF27-4CE3-9782-20BA724E0DB3}">
      <dsp:nvSpPr>
        <dsp:cNvPr id="0" name=""/>
        <dsp:cNvSpPr/>
      </dsp:nvSpPr>
      <dsp:spPr>
        <a:xfrm rot="10800000">
          <a:off x="0" y="2549611"/>
          <a:ext cx="5829298" cy="2549611"/>
        </a:xfrm>
        <a:prstGeom prst="round1Rect">
          <a:avLst/>
        </a:prstGeom>
        <a:solidFill>
          <a:schemeClr val="accent4">
            <a:hueOff val="6930461"/>
            <a:satOff val="-31979"/>
            <a:lumOff val="1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>
              <a:solidFill>
                <a:schemeClr val="tx1"/>
              </a:solidFill>
            </a:rPr>
            <a:t>Use of </a:t>
          </a:r>
          <a:r>
            <a:rPr lang="en-IN" sz="2700" b="1" kern="1200" dirty="0">
              <a:solidFill>
                <a:schemeClr val="tx1"/>
              </a:solidFill>
            </a:rPr>
            <a:t>weak standards like WEP </a:t>
          </a:r>
          <a:r>
            <a:rPr lang="en-IN" sz="2700" kern="1200" dirty="0">
              <a:solidFill>
                <a:schemeClr val="tx1"/>
              </a:solidFill>
            </a:rPr>
            <a:t>are vulnerable to sniffing.</a:t>
          </a:r>
        </a:p>
      </dsp:txBody>
      <dsp:txXfrm rot="10800000">
        <a:off x="0" y="3187013"/>
        <a:ext cx="5829298" cy="1912208"/>
      </dsp:txXfrm>
    </dsp:sp>
    <dsp:sp modelId="{E1058F7F-2363-4B61-96D0-18387E9BAEAB}">
      <dsp:nvSpPr>
        <dsp:cNvPr id="0" name=""/>
        <dsp:cNvSpPr/>
      </dsp:nvSpPr>
      <dsp:spPr>
        <a:xfrm rot="5400000">
          <a:off x="7469142" y="909767"/>
          <a:ext cx="2549611" cy="5829298"/>
        </a:xfrm>
        <a:prstGeom prst="round1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1376" tIns="341376" rIns="341376" bIns="341376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4800" kern="1200" dirty="0">
              <a:solidFill>
                <a:schemeClr val="tx1"/>
              </a:solidFill>
            </a:rPr>
            <a:t>?</a:t>
          </a:r>
        </a:p>
      </dsp:txBody>
      <dsp:txXfrm rot="-5400000">
        <a:off x="5829299" y="3187013"/>
        <a:ext cx="5829298" cy="1912208"/>
      </dsp:txXfrm>
    </dsp:sp>
    <dsp:sp modelId="{0C44D726-6908-42EE-81C1-436749C17910}">
      <dsp:nvSpPr>
        <dsp:cNvPr id="0" name=""/>
        <dsp:cNvSpPr/>
      </dsp:nvSpPr>
      <dsp:spPr>
        <a:xfrm>
          <a:off x="4080509" y="1912208"/>
          <a:ext cx="3497579" cy="1274805"/>
        </a:xfrm>
        <a:prstGeom prst="roundRec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schemeClr val="tx1"/>
              </a:solidFill>
            </a:rPr>
            <a:t>Examples</a:t>
          </a:r>
        </a:p>
      </dsp:txBody>
      <dsp:txXfrm>
        <a:off x="4142740" y="1974439"/>
        <a:ext cx="3373117" cy="11503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FD6932-FB7B-4FFB-A7B1-77FFDE4D7119}">
      <dsp:nvSpPr>
        <dsp:cNvPr id="0" name=""/>
        <dsp:cNvSpPr/>
      </dsp:nvSpPr>
      <dsp:spPr>
        <a:xfrm>
          <a:off x="4002681" y="186922"/>
          <a:ext cx="3709694" cy="1288327"/>
        </a:xfrm>
        <a:prstGeom prst="ellipse">
          <a:avLst/>
        </a:prstGeom>
        <a:solidFill>
          <a:schemeClr val="accent4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2F172-276A-4ED1-BDB6-F44E8E05CD08}">
      <dsp:nvSpPr>
        <dsp:cNvPr id="0" name=""/>
        <dsp:cNvSpPr/>
      </dsp:nvSpPr>
      <dsp:spPr>
        <a:xfrm>
          <a:off x="5503814" y="3341600"/>
          <a:ext cx="718932" cy="460117"/>
        </a:xfrm>
        <a:prstGeom prst="down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F31F9B-8BF3-4252-9E5E-6EDD20DA3E09}">
      <dsp:nvSpPr>
        <dsp:cNvPr id="0" name=""/>
        <dsp:cNvSpPr/>
      </dsp:nvSpPr>
      <dsp:spPr>
        <a:xfrm>
          <a:off x="4137841" y="3709694"/>
          <a:ext cx="3450878" cy="8627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/>
            <a:t>??</a:t>
          </a:r>
          <a:endParaRPr lang="en-IN" sz="3000" kern="1200" dirty="0"/>
        </a:p>
      </dsp:txBody>
      <dsp:txXfrm>
        <a:off x="4137841" y="3709694"/>
        <a:ext cx="3450878" cy="862719"/>
      </dsp:txXfrm>
    </dsp:sp>
    <dsp:sp modelId="{04218A44-FC43-41B1-A156-FF690EA7579B}">
      <dsp:nvSpPr>
        <dsp:cNvPr id="0" name=""/>
        <dsp:cNvSpPr/>
      </dsp:nvSpPr>
      <dsp:spPr>
        <a:xfrm>
          <a:off x="5351400" y="1574750"/>
          <a:ext cx="1294079" cy="129407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WAP2</a:t>
          </a:r>
        </a:p>
      </dsp:txBody>
      <dsp:txXfrm>
        <a:off x="5540913" y="1764263"/>
        <a:ext cx="915053" cy="915053"/>
      </dsp:txXfrm>
    </dsp:sp>
    <dsp:sp modelId="{99E99383-C2A6-43D8-9073-63A7F14688A3}">
      <dsp:nvSpPr>
        <dsp:cNvPr id="0" name=""/>
        <dsp:cNvSpPr/>
      </dsp:nvSpPr>
      <dsp:spPr>
        <a:xfrm>
          <a:off x="4425414" y="603903"/>
          <a:ext cx="1294079" cy="1294079"/>
        </a:xfrm>
        <a:prstGeom prst="ellipse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WAP</a:t>
          </a:r>
        </a:p>
      </dsp:txBody>
      <dsp:txXfrm>
        <a:off x="4614927" y="793416"/>
        <a:ext cx="915053" cy="915053"/>
      </dsp:txXfrm>
    </dsp:sp>
    <dsp:sp modelId="{D26ECDA4-C8CD-4672-93DA-887DB5C40DAF}">
      <dsp:nvSpPr>
        <dsp:cNvPr id="0" name=""/>
        <dsp:cNvSpPr/>
      </dsp:nvSpPr>
      <dsp:spPr>
        <a:xfrm>
          <a:off x="5748251" y="291024"/>
          <a:ext cx="1294079" cy="1294079"/>
        </a:xfrm>
        <a:prstGeom prst="ellipse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700" kern="1200" dirty="0"/>
            <a:t>WEP</a:t>
          </a:r>
        </a:p>
      </dsp:txBody>
      <dsp:txXfrm>
        <a:off x="5937764" y="480537"/>
        <a:ext cx="915053" cy="915053"/>
      </dsp:txXfrm>
    </dsp:sp>
    <dsp:sp modelId="{D6F017D7-02DE-4688-B5B0-075CED8B3BCC}">
      <dsp:nvSpPr>
        <dsp:cNvPr id="0" name=""/>
        <dsp:cNvSpPr/>
      </dsp:nvSpPr>
      <dsp:spPr>
        <a:xfrm>
          <a:off x="3850268" y="28757"/>
          <a:ext cx="4026024" cy="3220819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F1594-787A-4366-A21E-75B7E6ED9CAF}">
      <dsp:nvSpPr>
        <dsp:cNvPr id="0" name=""/>
        <dsp:cNvSpPr/>
      </dsp:nvSpPr>
      <dsp:spPr>
        <a:xfrm>
          <a:off x="3613428" y="2549611"/>
          <a:ext cx="199350" cy="23498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675" y="0"/>
              </a:lnTo>
              <a:lnTo>
                <a:pt x="99675" y="2349878"/>
              </a:lnTo>
              <a:lnTo>
                <a:pt x="199350" y="2349878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3654146" y="3665592"/>
        <a:ext cx="117915" cy="117915"/>
      </dsp:txXfrm>
    </dsp:sp>
    <dsp:sp modelId="{EE681B71-9DCF-4B59-A3E9-C5FE0756E87E}">
      <dsp:nvSpPr>
        <dsp:cNvPr id="0" name=""/>
        <dsp:cNvSpPr/>
      </dsp:nvSpPr>
      <dsp:spPr>
        <a:xfrm>
          <a:off x="3613428" y="2549611"/>
          <a:ext cx="199350" cy="1879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675" y="0"/>
              </a:lnTo>
              <a:lnTo>
                <a:pt x="99675" y="1879902"/>
              </a:lnTo>
              <a:lnTo>
                <a:pt x="199350" y="1879902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665842" y="3442301"/>
        <a:ext cx="94522" cy="94522"/>
      </dsp:txXfrm>
    </dsp:sp>
    <dsp:sp modelId="{9B110058-86FC-4D13-A8C9-D9D28F6F1A95}">
      <dsp:nvSpPr>
        <dsp:cNvPr id="0" name=""/>
        <dsp:cNvSpPr/>
      </dsp:nvSpPr>
      <dsp:spPr>
        <a:xfrm>
          <a:off x="3613428" y="2549611"/>
          <a:ext cx="199350" cy="1409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675" y="0"/>
              </a:lnTo>
              <a:lnTo>
                <a:pt x="99675" y="1409927"/>
              </a:lnTo>
              <a:lnTo>
                <a:pt x="199350" y="1409927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77505" y="3218975"/>
        <a:ext cx="71197" cy="71197"/>
      </dsp:txXfrm>
    </dsp:sp>
    <dsp:sp modelId="{BF785AC8-8B2F-420D-A6C5-C41CCBD43923}">
      <dsp:nvSpPr>
        <dsp:cNvPr id="0" name=""/>
        <dsp:cNvSpPr/>
      </dsp:nvSpPr>
      <dsp:spPr>
        <a:xfrm>
          <a:off x="3613428" y="2549611"/>
          <a:ext cx="199350" cy="9399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675" y="0"/>
              </a:lnTo>
              <a:lnTo>
                <a:pt x="99675" y="939951"/>
              </a:lnTo>
              <a:lnTo>
                <a:pt x="199350" y="939951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89082" y="2995565"/>
        <a:ext cx="48042" cy="48042"/>
      </dsp:txXfrm>
    </dsp:sp>
    <dsp:sp modelId="{721CB832-5635-4BD3-A4D1-4CB89818FEF7}">
      <dsp:nvSpPr>
        <dsp:cNvPr id="0" name=""/>
        <dsp:cNvSpPr/>
      </dsp:nvSpPr>
      <dsp:spPr>
        <a:xfrm>
          <a:off x="3613428" y="2549611"/>
          <a:ext cx="199350" cy="4699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675" y="0"/>
              </a:lnTo>
              <a:lnTo>
                <a:pt x="99675" y="469975"/>
              </a:lnTo>
              <a:lnTo>
                <a:pt x="199350" y="469975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00341" y="2771836"/>
        <a:ext cx="25525" cy="25525"/>
      </dsp:txXfrm>
    </dsp:sp>
    <dsp:sp modelId="{B422695F-DB8C-404A-96B4-CEA99A834E7B}">
      <dsp:nvSpPr>
        <dsp:cNvPr id="0" name=""/>
        <dsp:cNvSpPr/>
      </dsp:nvSpPr>
      <dsp:spPr>
        <a:xfrm>
          <a:off x="3613428" y="2503891"/>
          <a:ext cx="1993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9350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08120" y="2544627"/>
        <a:ext cx="9967" cy="9967"/>
      </dsp:txXfrm>
    </dsp:sp>
    <dsp:sp modelId="{3D3F960B-038F-4552-959A-F103F32FDDEB}">
      <dsp:nvSpPr>
        <dsp:cNvPr id="0" name=""/>
        <dsp:cNvSpPr/>
      </dsp:nvSpPr>
      <dsp:spPr>
        <a:xfrm>
          <a:off x="3613428" y="2079635"/>
          <a:ext cx="199350" cy="469975"/>
        </a:xfrm>
        <a:custGeom>
          <a:avLst/>
          <a:gdLst/>
          <a:ahLst/>
          <a:cxnLst/>
          <a:rect l="0" t="0" r="0" b="0"/>
          <a:pathLst>
            <a:path>
              <a:moveTo>
                <a:pt x="0" y="469975"/>
              </a:moveTo>
              <a:lnTo>
                <a:pt x="99675" y="469975"/>
              </a:lnTo>
              <a:lnTo>
                <a:pt x="99675" y="0"/>
              </a:lnTo>
              <a:lnTo>
                <a:pt x="19935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700341" y="2301860"/>
        <a:ext cx="25525" cy="25525"/>
      </dsp:txXfrm>
    </dsp:sp>
    <dsp:sp modelId="{31CD3177-84D7-4AE8-9CCC-EE5DE3077BEA}">
      <dsp:nvSpPr>
        <dsp:cNvPr id="0" name=""/>
        <dsp:cNvSpPr/>
      </dsp:nvSpPr>
      <dsp:spPr>
        <a:xfrm>
          <a:off x="3613428" y="1609659"/>
          <a:ext cx="199350" cy="939951"/>
        </a:xfrm>
        <a:custGeom>
          <a:avLst/>
          <a:gdLst/>
          <a:ahLst/>
          <a:cxnLst/>
          <a:rect l="0" t="0" r="0" b="0"/>
          <a:pathLst>
            <a:path>
              <a:moveTo>
                <a:pt x="0" y="939951"/>
              </a:moveTo>
              <a:lnTo>
                <a:pt x="99675" y="939951"/>
              </a:lnTo>
              <a:lnTo>
                <a:pt x="99675" y="0"/>
              </a:lnTo>
              <a:lnTo>
                <a:pt x="19935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89082" y="2055613"/>
        <a:ext cx="48042" cy="48042"/>
      </dsp:txXfrm>
    </dsp:sp>
    <dsp:sp modelId="{26E4D30E-8A7D-4C4B-B839-93848A9DC289}">
      <dsp:nvSpPr>
        <dsp:cNvPr id="0" name=""/>
        <dsp:cNvSpPr/>
      </dsp:nvSpPr>
      <dsp:spPr>
        <a:xfrm>
          <a:off x="3613428" y="1139683"/>
          <a:ext cx="199350" cy="1409927"/>
        </a:xfrm>
        <a:custGeom>
          <a:avLst/>
          <a:gdLst/>
          <a:ahLst/>
          <a:cxnLst/>
          <a:rect l="0" t="0" r="0" b="0"/>
          <a:pathLst>
            <a:path>
              <a:moveTo>
                <a:pt x="0" y="1409927"/>
              </a:moveTo>
              <a:lnTo>
                <a:pt x="99675" y="1409927"/>
              </a:lnTo>
              <a:lnTo>
                <a:pt x="99675" y="0"/>
              </a:lnTo>
              <a:lnTo>
                <a:pt x="19935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677505" y="1809048"/>
        <a:ext cx="71197" cy="71197"/>
      </dsp:txXfrm>
    </dsp:sp>
    <dsp:sp modelId="{4B9FA7A6-A860-4117-B7DD-46328CC17C5B}">
      <dsp:nvSpPr>
        <dsp:cNvPr id="0" name=""/>
        <dsp:cNvSpPr/>
      </dsp:nvSpPr>
      <dsp:spPr>
        <a:xfrm>
          <a:off x="3613428" y="669708"/>
          <a:ext cx="199350" cy="1879902"/>
        </a:xfrm>
        <a:custGeom>
          <a:avLst/>
          <a:gdLst/>
          <a:ahLst/>
          <a:cxnLst/>
          <a:rect l="0" t="0" r="0" b="0"/>
          <a:pathLst>
            <a:path>
              <a:moveTo>
                <a:pt x="0" y="1879902"/>
              </a:moveTo>
              <a:lnTo>
                <a:pt x="99675" y="1879902"/>
              </a:lnTo>
              <a:lnTo>
                <a:pt x="99675" y="0"/>
              </a:lnTo>
              <a:lnTo>
                <a:pt x="19935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600" kern="1200"/>
        </a:p>
      </dsp:txBody>
      <dsp:txXfrm>
        <a:off x="3665842" y="1562398"/>
        <a:ext cx="94522" cy="94522"/>
      </dsp:txXfrm>
    </dsp:sp>
    <dsp:sp modelId="{056DBF74-0AFC-4228-9903-6BC4DDC29BB3}">
      <dsp:nvSpPr>
        <dsp:cNvPr id="0" name=""/>
        <dsp:cNvSpPr/>
      </dsp:nvSpPr>
      <dsp:spPr>
        <a:xfrm>
          <a:off x="3613428" y="199732"/>
          <a:ext cx="199350" cy="2349878"/>
        </a:xfrm>
        <a:custGeom>
          <a:avLst/>
          <a:gdLst/>
          <a:ahLst/>
          <a:cxnLst/>
          <a:rect l="0" t="0" r="0" b="0"/>
          <a:pathLst>
            <a:path>
              <a:moveTo>
                <a:pt x="0" y="2349878"/>
              </a:moveTo>
              <a:lnTo>
                <a:pt x="99675" y="2349878"/>
              </a:lnTo>
              <a:lnTo>
                <a:pt x="99675" y="0"/>
              </a:lnTo>
              <a:lnTo>
                <a:pt x="199350" y="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800" kern="1200"/>
        </a:p>
      </dsp:txBody>
      <dsp:txXfrm>
        <a:off x="3654146" y="1315713"/>
        <a:ext cx="117915" cy="117915"/>
      </dsp:txXfrm>
    </dsp:sp>
    <dsp:sp modelId="{E1041CF8-58F2-4E2A-9280-8F8B9E534612}">
      <dsp:nvSpPr>
        <dsp:cNvPr id="0" name=""/>
        <dsp:cNvSpPr/>
      </dsp:nvSpPr>
      <dsp:spPr>
        <a:xfrm rot="16200000">
          <a:off x="673401" y="1858118"/>
          <a:ext cx="4497069" cy="138298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>
              <a:solidFill>
                <a:schemeClr val="tx1"/>
              </a:solidFill>
            </a:rPr>
            <a:t>Wired and Wireless Tools</a:t>
          </a:r>
        </a:p>
      </dsp:txBody>
      <dsp:txXfrm>
        <a:off x="673401" y="1858118"/>
        <a:ext cx="4497069" cy="1382984"/>
      </dsp:txXfrm>
    </dsp:sp>
    <dsp:sp modelId="{0078B6DE-3499-4FD9-BFAC-E440C52129C0}">
      <dsp:nvSpPr>
        <dsp:cNvPr id="0" name=""/>
        <dsp:cNvSpPr/>
      </dsp:nvSpPr>
      <dsp:spPr>
        <a:xfrm>
          <a:off x="3812779" y="2730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Wireshark</a:t>
          </a:r>
        </a:p>
      </dsp:txBody>
      <dsp:txXfrm>
        <a:off x="3812779" y="2730"/>
        <a:ext cx="5615374" cy="394003"/>
      </dsp:txXfrm>
    </dsp:sp>
    <dsp:sp modelId="{1118B517-E76E-4858-96A4-1B71E5365188}">
      <dsp:nvSpPr>
        <dsp:cNvPr id="0" name=""/>
        <dsp:cNvSpPr/>
      </dsp:nvSpPr>
      <dsp:spPr>
        <a:xfrm>
          <a:off x="3812779" y="472706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 err="1">
              <a:solidFill>
                <a:schemeClr val="tx1"/>
              </a:solidFill>
            </a:rPr>
            <a:t>Tcpdump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3812779" y="472706"/>
        <a:ext cx="5615374" cy="394003"/>
      </dsp:txXfrm>
    </dsp:sp>
    <dsp:sp modelId="{5F15A2FF-6A52-4364-810B-9DF81AEE156A}">
      <dsp:nvSpPr>
        <dsp:cNvPr id="0" name=""/>
        <dsp:cNvSpPr/>
      </dsp:nvSpPr>
      <dsp:spPr>
        <a:xfrm>
          <a:off x="3812779" y="942682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Kismet</a:t>
          </a:r>
        </a:p>
      </dsp:txBody>
      <dsp:txXfrm>
        <a:off x="3812779" y="942682"/>
        <a:ext cx="5615374" cy="394003"/>
      </dsp:txXfrm>
    </dsp:sp>
    <dsp:sp modelId="{3BF4B7AC-57AF-4FCA-A2F3-AB1015792CDE}">
      <dsp:nvSpPr>
        <dsp:cNvPr id="0" name=""/>
        <dsp:cNvSpPr/>
      </dsp:nvSpPr>
      <dsp:spPr>
        <a:xfrm>
          <a:off x="3812779" y="1412657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Ettercap</a:t>
          </a:r>
        </a:p>
      </dsp:txBody>
      <dsp:txXfrm>
        <a:off x="3812779" y="1412657"/>
        <a:ext cx="5615374" cy="394003"/>
      </dsp:txXfrm>
    </dsp:sp>
    <dsp:sp modelId="{09CD406A-C198-45F3-81B1-6647C5F2CEA3}">
      <dsp:nvSpPr>
        <dsp:cNvPr id="0" name=""/>
        <dsp:cNvSpPr/>
      </dsp:nvSpPr>
      <dsp:spPr>
        <a:xfrm>
          <a:off x="3812779" y="1882633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 err="1">
              <a:solidFill>
                <a:schemeClr val="tx1"/>
              </a:solidFill>
            </a:rPr>
            <a:t>Dsniff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3812779" y="1882633"/>
        <a:ext cx="5615374" cy="394003"/>
      </dsp:txXfrm>
    </dsp:sp>
    <dsp:sp modelId="{AFF0B880-36C0-4E68-BDA9-411C55D39334}">
      <dsp:nvSpPr>
        <dsp:cNvPr id="0" name=""/>
        <dsp:cNvSpPr/>
      </dsp:nvSpPr>
      <dsp:spPr>
        <a:xfrm>
          <a:off x="3812779" y="2352609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 err="1">
              <a:solidFill>
                <a:schemeClr val="tx1"/>
              </a:solidFill>
            </a:rPr>
            <a:t>inSSIDer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3812779" y="2352609"/>
        <a:ext cx="5615374" cy="394003"/>
      </dsp:txXfrm>
    </dsp:sp>
    <dsp:sp modelId="{219072B5-CE2E-4C59-96AC-24DBADDFFEB2}">
      <dsp:nvSpPr>
        <dsp:cNvPr id="0" name=""/>
        <dsp:cNvSpPr/>
      </dsp:nvSpPr>
      <dsp:spPr>
        <a:xfrm>
          <a:off x="3812779" y="2822584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>
              <a:solidFill>
                <a:schemeClr val="tx1"/>
              </a:solidFill>
            </a:rPr>
            <a:t>Cain and Abel</a:t>
          </a:r>
        </a:p>
      </dsp:txBody>
      <dsp:txXfrm>
        <a:off x="3812779" y="2822584"/>
        <a:ext cx="5615374" cy="394003"/>
      </dsp:txXfrm>
    </dsp:sp>
    <dsp:sp modelId="{947F51F0-63BC-4793-82F0-860E1E1A8BD2}">
      <dsp:nvSpPr>
        <dsp:cNvPr id="0" name=""/>
        <dsp:cNvSpPr/>
      </dsp:nvSpPr>
      <dsp:spPr>
        <a:xfrm>
          <a:off x="3812779" y="3292560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400" kern="1200" dirty="0" err="1">
              <a:solidFill>
                <a:schemeClr val="tx1"/>
              </a:solidFill>
            </a:rPr>
            <a:t>inSSIDer</a:t>
          </a:r>
          <a:endParaRPr lang="en-IN" sz="2400" kern="1200" dirty="0">
            <a:solidFill>
              <a:schemeClr val="tx1"/>
            </a:solidFill>
          </a:endParaRPr>
        </a:p>
      </dsp:txBody>
      <dsp:txXfrm>
        <a:off x="3812779" y="3292560"/>
        <a:ext cx="5615374" cy="394003"/>
      </dsp:txXfrm>
    </dsp:sp>
    <dsp:sp modelId="{2969AC64-E9C7-4CBB-B65A-44D58D1636AF}">
      <dsp:nvSpPr>
        <dsp:cNvPr id="0" name=""/>
        <dsp:cNvSpPr/>
      </dsp:nvSpPr>
      <dsp:spPr>
        <a:xfrm>
          <a:off x="3812779" y="3762536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Cain and Abel</a:t>
          </a:r>
        </a:p>
      </dsp:txBody>
      <dsp:txXfrm>
        <a:off x="3812779" y="3762536"/>
        <a:ext cx="5615374" cy="394003"/>
      </dsp:txXfrm>
    </dsp:sp>
    <dsp:sp modelId="{1C9828B1-41AE-484B-B8CC-15FF2BD19566}">
      <dsp:nvSpPr>
        <dsp:cNvPr id="0" name=""/>
        <dsp:cNvSpPr/>
      </dsp:nvSpPr>
      <dsp:spPr>
        <a:xfrm>
          <a:off x="3812779" y="4232511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>
              <a:solidFill>
                <a:schemeClr val="tx1"/>
              </a:solidFill>
            </a:rPr>
            <a:t>Caspa</a:t>
          </a:r>
        </a:p>
      </dsp:txBody>
      <dsp:txXfrm>
        <a:off x="3812779" y="4232511"/>
        <a:ext cx="5615374" cy="394003"/>
      </dsp:txXfrm>
    </dsp:sp>
    <dsp:sp modelId="{D97EAA37-5244-4C30-BAB8-35079B03E79B}">
      <dsp:nvSpPr>
        <dsp:cNvPr id="0" name=""/>
        <dsp:cNvSpPr/>
      </dsp:nvSpPr>
      <dsp:spPr>
        <a:xfrm>
          <a:off x="3812779" y="4702487"/>
          <a:ext cx="5615374" cy="39400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>
              <a:solidFill>
                <a:schemeClr val="tx1"/>
              </a:solidFill>
            </a:rPr>
            <a:t>Aircrack</a:t>
          </a:r>
          <a:r>
            <a:rPr lang="en-IN" sz="2000" kern="1200" dirty="0">
              <a:solidFill>
                <a:schemeClr val="tx1"/>
              </a:solidFill>
            </a:rPr>
            <a:t>-ng</a:t>
          </a:r>
          <a:endParaRPr lang="en-IN" sz="2800" kern="1200" dirty="0">
            <a:solidFill>
              <a:schemeClr val="tx1"/>
            </a:solidFill>
          </a:endParaRPr>
        </a:p>
      </dsp:txBody>
      <dsp:txXfrm>
        <a:off x="3812779" y="4702487"/>
        <a:ext cx="5615374" cy="39400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7805D-73D1-4E25-AF8C-1449AA4CB986}">
      <dsp:nvSpPr>
        <dsp:cNvPr id="0" name=""/>
        <dsp:cNvSpPr/>
      </dsp:nvSpPr>
      <dsp:spPr>
        <a:xfrm>
          <a:off x="-5765567" y="-882466"/>
          <a:ext cx="6864154" cy="6864154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C3C494-9A10-49AC-8776-255AB2B55C97}">
      <dsp:nvSpPr>
        <dsp:cNvPr id="0" name=""/>
        <dsp:cNvSpPr/>
      </dsp:nvSpPr>
      <dsp:spPr>
        <a:xfrm>
          <a:off x="409319" y="268525"/>
          <a:ext cx="11177741" cy="53684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World’s foremost and </a:t>
          </a:r>
          <a:r>
            <a:rPr lang="en-IN" sz="2000" b="1" kern="1200" dirty="0">
              <a:solidFill>
                <a:schemeClr val="tx1"/>
              </a:solidFill>
            </a:rPr>
            <a:t>widely-used network protocol </a:t>
          </a:r>
          <a:r>
            <a:rPr lang="en-IN" sz="2000" b="1" kern="1200" dirty="0" err="1">
              <a:solidFill>
                <a:schemeClr val="tx1"/>
              </a:solidFill>
            </a:rPr>
            <a:t>analyzer</a:t>
          </a:r>
          <a:r>
            <a:rPr lang="en-IN" sz="2000" kern="1200" dirty="0">
              <a:solidFill>
                <a:schemeClr val="tx1"/>
              </a:solidFill>
            </a:rPr>
            <a:t>.</a:t>
          </a:r>
        </a:p>
      </dsp:txBody>
      <dsp:txXfrm>
        <a:off x="409319" y="268525"/>
        <a:ext cx="11177741" cy="536846"/>
      </dsp:txXfrm>
    </dsp:sp>
    <dsp:sp modelId="{879F057B-8149-4C91-BE63-1393C187A4FB}">
      <dsp:nvSpPr>
        <dsp:cNvPr id="0" name=""/>
        <dsp:cNvSpPr/>
      </dsp:nvSpPr>
      <dsp:spPr>
        <a:xfrm>
          <a:off x="73791" y="201419"/>
          <a:ext cx="671057" cy="671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5B8F1-332C-40E9-87B6-E26A4190AAF1}">
      <dsp:nvSpPr>
        <dsp:cNvPr id="0" name=""/>
        <dsp:cNvSpPr/>
      </dsp:nvSpPr>
      <dsp:spPr>
        <a:xfrm>
          <a:off x="850912" y="1073692"/>
          <a:ext cx="10736148" cy="536846"/>
        </a:xfrm>
        <a:prstGeom prst="rect">
          <a:avLst/>
        </a:prstGeom>
        <a:solidFill>
          <a:schemeClr val="accent5">
            <a:hueOff val="-1470669"/>
            <a:satOff val="-2046"/>
            <a:lumOff val="-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Tells </a:t>
          </a:r>
          <a:r>
            <a:rPr lang="en-IN" sz="2000" b="1" kern="1200" dirty="0">
              <a:solidFill>
                <a:schemeClr val="tx1"/>
              </a:solidFill>
            </a:rPr>
            <a:t>what’s happening </a:t>
          </a:r>
          <a:r>
            <a:rPr lang="en-IN" sz="2000" kern="1200" dirty="0">
              <a:solidFill>
                <a:schemeClr val="tx1"/>
              </a:solidFill>
            </a:rPr>
            <a:t>on your network</a:t>
          </a:r>
          <a:r>
            <a:rPr lang="en-IN" sz="2000" b="1" kern="1200" dirty="0">
              <a:solidFill>
                <a:schemeClr val="tx1"/>
              </a:solidFill>
            </a:rPr>
            <a:t> at a microscopic level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850912" y="1073692"/>
        <a:ext cx="10736148" cy="536846"/>
      </dsp:txXfrm>
    </dsp:sp>
    <dsp:sp modelId="{529F4E27-5252-4047-994D-CD976B4F0726}">
      <dsp:nvSpPr>
        <dsp:cNvPr id="0" name=""/>
        <dsp:cNvSpPr/>
      </dsp:nvSpPr>
      <dsp:spPr>
        <a:xfrm>
          <a:off x="515383" y="1006586"/>
          <a:ext cx="671057" cy="671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D2F851-BAED-49F0-8DF8-9F6BDD5A3315}">
      <dsp:nvSpPr>
        <dsp:cNvPr id="0" name=""/>
        <dsp:cNvSpPr/>
      </dsp:nvSpPr>
      <dsp:spPr>
        <a:xfrm>
          <a:off x="1052841" y="1878859"/>
          <a:ext cx="10534219" cy="536846"/>
        </a:xfrm>
        <a:prstGeom prst="rect">
          <a:avLst/>
        </a:prstGeom>
        <a:solidFill>
          <a:schemeClr val="accent5">
            <a:hueOff val="-2941338"/>
            <a:satOff val="-4091"/>
            <a:lumOff val="-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Standard across </a:t>
          </a:r>
          <a:r>
            <a:rPr lang="en-IN" sz="2000" kern="1200" dirty="0">
              <a:solidFill>
                <a:schemeClr val="tx1"/>
              </a:solidFill>
            </a:rPr>
            <a:t>many commercial and non-profit enterprises</a:t>
          </a:r>
          <a:r>
            <a:rPr lang="en-IN" sz="2000" b="1" kern="1200" dirty="0">
              <a:solidFill>
                <a:schemeClr val="tx1"/>
              </a:solidFill>
            </a:rPr>
            <a:t>, </a:t>
          </a:r>
          <a:r>
            <a:rPr lang="en-IN" sz="2000" kern="1200" dirty="0">
              <a:solidFill>
                <a:schemeClr val="tx1"/>
              </a:solidFill>
            </a:rPr>
            <a:t>government agencies, and educational institutions. </a:t>
          </a:r>
        </a:p>
      </dsp:txBody>
      <dsp:txXfrm>
        <a:off x="1052841" y="1878859"/>
        <a:ext cx="10534219" cy="536846"/>
      </dsp:txXfrm>
    </dsp:sp>
    <dsp:sp modelId="{D45A9D74-8939-4EDA-B2F4-A253AF1DDDDE}">
      <dsp:nvSpPr>
        <dsp:cNvPr id="0" name=""/>
        <dsp:cNvSpPr/>
      </dsp:nvSpPr>
      <dsp:spPr>
        <a:xfrm>
          <a:off x="717312" y="1811753"/>
          <a:ext cx="671057" cy="671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044021-17B2-43D9-8775-A58851C13B1E}">
      <dsp:nvSpPr>
        <dsp:cNvPr id="0" name=""/>
        <dsp:cNvSpPr/>
      </dsp:nvSpPr>
      <dsp:spPr>
        <a:xfrm>
          <a:off x="1052841" y="2683516"/>
          <a:ext cx="10534219" cy="536846"/>
        </a:xfrm>
        <a:prstGeom prst="rect">
          <a:avLst/>
        </a:prstGeom>
        <a:solidFill>
          <a:schemeClr val="accent5">
            <a:hueOff val="-4412007"/>
            <a:satOff val="-6137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got famous in black hat</a:t>
          </a:r>
          <a:r>
            <a:rPr lang="en-IN" sz="2000" kern="1200" dirty="0">
              <a:solidFill>
                <a:schemeClr val="tx1"/>
              </a:solidFill>
            </a:rPr>
            <a:t>.</a:t>
          </a:r>
        </a:p>
      </dsp:txBody>
      <dsp:txXfrm>
        <a:off x="1052841" y="2683516"/>
        <a:ext cx="10534219" cy="536846"/>
      </dsp:txXfrm>
    </dsp:sp>
    <dsp:sp modelId="{2BDB7D98-E989-4548-A048-B29853289065}">
      <dsp:nvSpPr>
        <dsp:cNvPr id="0" name=""/>
        <dsp:cNvSpPr/>
      </dsp:nvSpPr>
      <dsp:spPr>
        <a:xfrm>
          <a:off x="717312" y="2616410"/>
          <a:ext cx="671057" cy="671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B4FBA6-1092-4C2D-9BC4-47D68C914B8C}">
      <dsp:nvSpPr>
        <dsp:cNvPr id="0" name=""/>
        <dsp:cNvSpPr/>
      </dsp:nvSpPr>
      <dsp:spPr>
        <a:xfrm>
          <a:off x="850912" y="3488683"/>
          <a:ext cx="10736148" cy="536846"/>
        </a:xfrm>
        <a:prstGeom prst="rect">
          <a:avLst/>
        </a:prstGeom>
        <a:solidFill>
          <a:schemeClr val="accent5">
            <a:hueOff val="-5882676"/>
            <a:satOff val="-8182"/>
            <a:lumOff val="-31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observes the messages exchanged.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850912" y="3488683"/>
        <a:ext cx="10736148" cy="536846"/>
      </dsp:txXfrm>
    </dsp:sp>
    <dsp:sp modelId="{40C05353-4B93-4AF3-88B1-65EC8BE6326B}">
      <dsp:nvSpPr>
        <dsp:cNvPr id="0" name=""/>
        <dsp:cNvSpPr/>
      </dsp:nvSpPr>
      <dsp:spPr>
        <a:xfrm>
          <a:off x="515383" y="3421577"/>
          <a:ext cx="671057" cy="671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3984E2-776D-4B1D-A836-D07AB5B2B16C}">
      <dsp:nvSpPr>
        <dsp:cNvPr id="0" name=""/>
        <dsp:cNvSpPr/>
      </dsp:nvSpPr>
      <dsp:spPr>
        <a:xfrm>
          <a:off x="409319" y="4293850"/>
          <a:ext cx="11177741" cy="536846"/>
        </a:xfrm>
        <a:prstGeom prst="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12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</a:rPr>
            <a:t>Passive and Preinstalled in Kali Linux, </a:t>
          </a:r>
          <a:r>
            <a:rPr lang="en-US" sz="2000" b="0" kern="1200" dirty="0">
              <a:solidFill>
                <a:schemeClr val="tx1"/>
              </a:solidFill>
            </a:rPr>
            <a:t>for</a:t>
          </a:r>
          <a:r>
            <a:rPr lang="en-US" sz="2000" b="1" kern="1200" dirty="0">
              <a:solidFill>
                <a:schemeClr val="tx1"/>
              </a:solidFill>
            </a:rPr>
            <a:t> windows </a:t>
          </a:r>
          <a:r>
            <a:rPr lang="en-IN" sz="2000" kern="1200" spc="6" dirty="0">
              <a:solidFill>
                <a:srgbClr val="4D75BF"/>
              </a:solidFill>
              <a:latin typeface="Arial"/>
              <a:cs typeface="Arial"/>
              <a:hlinkClick xmlns:r="http://schemas.openxmlformats.org/officeDocument/2006/relationships" r:id="rId1"/>
            </a:rPr>
            <a:t>http://www.wireshark.org</a:t>
          </a:r>
          <a:r>
            <a:rPr lang="en-US" sz="2000" kern="1200" dirty="0">
              <a:solidFill>
                <a:schemeClr val="tx1"/>
              </a:solidFill>
            </a:rPr>
            <a:t>.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409319" y="4293850"/>
        <a:ext cx="11177741" cy="536846"/>
      </dsp:txXfrm>
    </dsp:sp>
    <dsp:sp modelId="{ADBD5DEA-756B-4932-B55A-877B0E22BFD2}">
      <dsp:nvSpPr>
        <dsp:cNvPr id="0" name=""/>
        <dsp:cNvSpPr/>
      </dsp:nvSpPr>
      <dsp:spPr>
        <a:xfrm>
          <a:off x="73791" y="4226745"/>
          <a:ext cx="671057" cy="67105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0BCEB-5579-4C65-A616-E388FD379679}">
      <dsp:nvSpPr>
        <dsp:cNvPr id="0" name=""/>
        <dsp:cNvSpPr/>
      </dsp:nvSpPr>
      <dsp:spPr>
        <a:xfrm>
          <a:off x="0" y="1529766"/>
          <a:ext cx="11658597" cy="2039688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4EA425-9B0C-4C44-B8F3-6B8D19E13BBB}">
      <dsp:nvSpPr>
        <dsp:cNvPr id="0" name=""/>
        <dsp:cNvSpPr/>
      </dsp:nvSpPr>
      <dsp:spPr>
        <a:xfrm>
          <a:off x="2881" y="0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Open</a:t>
          </a:r>
          <a:r>
            <a:rPr lang="en-US" sz="1900" kern="1200"/>
            <a:t> wireshark and click on interface list</a:t>
          </a:r>
          <a:endParaRPr lang="en-IN" sz="1900" kern="1200"/>
        </a:p>
      </dsp:txBody>
      <dsp:txXfrm>
        <a:off x="2881" y="0"/>
        <a:ext cx="1677915" cy="2039688"/>
      </dsp:txXfrm>
    </dsp:sp>
    <dsp:sp modelId="{9AB4D648-EC5D-4B47-B6F4-19E1FA5D7CDB}">
      <dsp:nvSpPr>
        <dsp:cNvPr id="0" name=""/>
        <dsp:cNvSpPr/>
      </dsp:nvSpPr>
      <dsp:spPr>
        <a:xfrm>
          <a:off x="586878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CEC26-8A43-456E-A01A-D682D6377BF7}">
      <dsp:nvSpPr>
        <dsp:cNvPr id="0" name=""/>
        <dsp:cNvSpPr/>
      </dsp:nvSpPr>
      <dsp:spPr>
        <a:xfrm>
          <a:off x="1764693" y="3059533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Or click on </a:t>
          </a:r>
          <a:r>
            <a:rPr lang="en-US" sz="1900" b="1" kern="1200"/>
            <a:t>capture &gt; interfaces</a:t>
          </a:r>
          <a:endParaRPr lang="en-IN" sz="1900" kern="1200"/>
        </a:p>
      </dsp:txBody>
      <dsp:txXfrm>
        <a:off x="1764693" y="3059533"/>
        <a:ext cx="1677915" cy="2039688"/>
      </dsp:txXfrm>
    </dsp:sp>
    <dsp:sp modelId="{9E53BE6D-1FA1-41CF-9F60-ADAABBAA9AAB}">
      <dsp:nvSpPr>
        <dsp:cNvPr id="0" name=""/>
        <dsp:cNvSpPr/>
      </dsp:nvSpPr>
      <dsp:spPr>
        <a:xfrm>
          <a:off x="2348690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9A1505-D653-49DE-8490-C974D81CFD60}">
      <dsp:nvSpPr>
        <dsp:cNvPr id="0" name=""/>
        <dsp:cNvSpPr/>
      </dsp:nvSpPr>
      <dsp:spPr>
        <a:xfrm>
          <a:off x="3526505" y="0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Select one interface </a:t>
          </a:r>
          <a:r>
            <a:rPr lang="en-US" sz="1900" kern="1200"/>
            <a:t>by clicking on checkbox and start</a:t>
          </a:r>
          <a:endParaRPr lang="en-IN" sz="1900" kern="1200"/>
        </a:p>
      </dsp:txBody>
      <dsp:txXfrm>
        <a:off x="3526505" y="0"/>
        <a:ext cx="1677915" cy="2039688"/>
      </dsp:txXfrm>
    </dsp:sp>
    <dsp:sp modelId="{10D904C2-05EF-4AEC-9FD3-7AF1E4D7C418}">
      <dsp:nvSpPr>
        <dsp:cNvPr id="0" name=""/>
        <dsp:cNvSpPr/>
      </dsp:nvSpPr>
      <dsp:spPr>
        <a:xfrm>
          <a:off x="4110502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AA0D1-8245-40C3-B175-5398299B4CF9}">
      <dsp:nvSpPr>
        <dsp:cNvPr id="0" name=""/>
        <dsp:cNvSpPr/>
      </dsp:nvSpPr>
      <dsp:spPr>
        <a:xfrm>
          <a:off x="5288316" y="3059533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It will </a:t>
          </a:r>
          <a:r>
            <a:rPr lang="en-US" sz="1900" b="1" kern="1200"/>
            <a:t>show all the traffic </a:t>
          </a:r>
          <a:r>
            <a:rPr lang="en-US" sz="1900" kern="1200"/>
            <a:t>in the network</a:t>
          </a:r>
          <a:endParaRPr lang="en-IN" sz="1900" kern="1200"/>
        </a:p>
      </dsp:txBody>
      <dsp:txXfrm>
        <a:off x="5288316" y="3059533"/>
        <a:ext cx="1677915" cy="2039688"/>
      </dsp:txXfrm>
    </dsp:sp>
    <dsp:sp modelId="{C9665526-C367-40C0-A10F-9CF6EADD518E}">
      <dsp:nvSpPr>
        <dsp:cNvPr id="0" name=""/>
        <dsp:cNvSpPr/>
      </dsp:nvSpPr>
      <dsp:spPr>
        <a:xfrm>
          <a:off x="5872313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B8825D-16E0-4D29-9923-5AB559E856F9}">
      <dsp:nvSpPr>
        <dsp:cNvPr id="0" name=""/>
        <dsp:cNvSpPr/>
      </dsp:nvSpPr>
      <dsp:spPr>
        <a:xfrm>
          <a:off x="7050128" y="0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When you want to </a:t>
          </a:r>
          <a:r>
            <a:rPr lang="en-US" sz="1900" b="1" kern="1200"/>
            <a:t>stop capturing the traffic</a:t>
          </a:r>
          <a:r>
            <a:rPr lang="en-US" sz="1900" kern="1200"/>
            <a:t>, press red button on top</a:t>
          </a:r>
          <a:endParaRPr lang="en-IN" sz="1900" kern="1200"/>
        </a:p>
      </dsp:txBody>
      <dsp:txXfrm>
        <a:off x="7050128" y="0"/>
        <a:ext cx="1677915" cy="2039688"/>
      </dsp:txXfrm>
    </dsp:sp>
    <dsp:sp modelId="{013AF7BF-CCDF-407E-BE9F-4DC9D350D21B}">
      <dsp:nvSpPr>
        <dsp:cNvPr id="0" name=""/>
        <dsp:cNvSpPr/>
      </dsp:nvSpPr>
      <dsp:spPr>
        <a:xfrm>
          <a:off x="7634125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4FEA9-565C-4852-A0FB-E8A2E2F48790}">
      <dsp:nvSpPr>
        <dsp:cNvPr id="0" name=""/>
        <dsp:cNvSpPr/>
      </dsp:nvSpPr>
      <dsp:spPr>
        <a:xfrm>
          <a:off x="8811940" y="3059533"/>
          <a:ext cx="1677915" cy="20396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</a:t>
          </a:r>
          <a:r>
            <a:rPr lang="en-US" sz="1900" b="1" kern="1200"/>
            <a:t>view details of a packet</a:t>
          </a:r>
          <a:r>
            <a:rPr lang="en-US" sz="1900" kern="1200"/>
            <a:t>, select the packet</a:t>
          </a:r>
          <a:endParaRPr lang="en-IN" sz="1900" kern="1200"/>
        </a:p>
      </dsp:txBody>
      <dsp:txXfrm>
        <a:off x="8811940" y="3059533"/>
        <a:ext cx="1677915" cy="2039688"/>
      </dsp:txXfrm>
    </dsp:sp>
    <dsp:sp modelId="{A3EDDAFD-D304-4787-90A3-22DA0D7BEE31}">
      <dsp:nvSpPr>
        <dsp:cNvPr id="0" name=""/>
        <dsp:cNvSpPr/>
      </dsp:nvSpPr>
      <dsp:spPr>
        <a:xfrm>
          <a:off x="9395937" y="2294649"/>
          <a:ext cx="509922" cy="50992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9/8/2020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16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hyperlink" Target="00Ref_Wireshark_webLink&amp;userpass.docx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hyperlink" Target="00Ref_Wireshark_webLink&amp;userpass.docx" TargetMode="Externa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3" Type="http://schemas.openxmlformats.org/officeDocument/2006/relationships/diagramLayout" Target="../diagrams/layout19.xml"/><Relationship Id="rId7" Type="http://schemas.openxmlformats.org/officeDocument/2006/relationships/diagramData" Target="../diagrams/data20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5" Type="http://schemas.openxmlformats.org/officeDocument/2006/relationships/diagramColors" Target="../diagrams/colors19.xml"/><Relationship Id="rId10" Type="http://schemas.openxmlformats.org/officeDocument/2006/relationships/diagramColors" Target="../diagrams/colors20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ybersecuritynews.com/syn-attack/?fbclid=IwAR0CSGi3D-pb5LE1V1-cPVdIKeIhpZ5Lpm9qbATVjd7m6fQSMXELIaIoAXA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D4978-69D6-4F3A-A683-C23FE5F1B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771" y="3723505"/>
            <a:ext cx="11034445" cy="486033"/>
          </a:xfrm>
        </p:spPr>
        <p:txBody>
          <a:bodyPr/>
          <a:lstStyle/>
          <a:p>
            <a:r>
              <a:rPr lang="en-IN" dirty="0"/>
              <a:t>Network Scanning/sniffing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C95D1F-DD9C-49C2-B488-F6077F451F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4477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F56C-612D-4FCE-B84C-FAA27EFFC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039" y="333632"/>
            <a:ext cx="10305535" cy="862313"/>
          </a:xfrm>
        </p:spPr>
        <p:txBody>
          <a:bodyPr>
            <a:normAutofit fontScale="90000"/>
          </a:bodyPr>
          <a:lstStyle/>
          <a:p>
            <a:pPr fontAlgn="base"/>
            <a:r>
              <a:rPr lang="en-IN" dirty="0">
                <a:solidFill>
                  <a:schemeClr val="tx1"/>
                </a:solidFill>
              </a:rPr>
              <a:t>What information can be retrieved from a sniffer?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0F167EF-CBBC-4635-BB9E-D034BFAD0C3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9329175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388BA-36C9-4E10-A652-9579888E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79146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9A9FF-031D-41AA-A247-8449B336C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Class Task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5A67764-89C1-4E7A-A01D-1A9920DD19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1670531"/>
              </p:ext>
            </p:extLst>
          </p:nvPr>
        </p:nvGraphicFramePr>
        <p:xfrm>
          <a:off x="313038" y="1425146"/>
          <a:ext cx="11726561" cy="46011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096A4-EBF0-412A-9D0B-F67886390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11</a:t>
            </a:fld>
            <a:endParaRPr lang="en-SG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D9933F8-4784-4D3E-BEC8-238C6F28457F}"/>
              </a:ext>
            </a:extLst>
          </p:cNvPr>
          <p:cNvGrpSpPr/>
          <p:nvPr/>
        </p:nvGrpSpPr>
        <p:grpSpPr>
          <a:xfrm>
            <a:off x="446646" y="1425146"/>
            <a:ext cx="2344180" cy="2356279"/>
            <a:chOff x="4395142" y="286831"/>
            <a:chExt cx="2230909" cy="223090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9BDCEFC-EC05-49C1-920F-2347AB0DC0A1}"/>
                </a:ext>
              </a:extLst>
            </p:cNvPr>
            <p:cNvSpPr/>
            <p:nvPr/>
          </p:nvSpPr>
          <p:spPr>
            <a:xfrm>
              <a:off x="4395142" y="286831"/>
              <a:ext cx="2230909" cy="223090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Oval 4">
              <a:extLst>
                <a:ext uri="{FF2B5EF4-FFF2-40B4-BE49-F238E27FC236}">
                  <a16:creationId xmlns:a16="http://schemas.microsoft.com/office/drawing/2014/main" id="{BF29BC43-2E62-4E01-B760-48C6B376FEC4}"/>
                </a:ext>
              </a:extLst>
            </p:cNvPr>
            <p:cNvSpPr txBox="1"/>
            <p:nvPr/>
          </p:nvSpPr>
          <p:spPr>
            <a:xfrm>
              <a:off x="4721851" y="613540"/>
              <a:ext cx="1577491" cy="157749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600" kern="1200"/>
                <a:t>WIFI at your home uses what? 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51AE815-C8A4-44E2-BDCC-A585BE0D0C3C}"/>
              </a:ext>
            </a:extLst>
          </p:cNvPr>
          <p:cNvSpPr/>
          <p:nvPr/>
        </p:nvSpPr>
        <p:spPr>
          <a:xfrm>
            <a:off x="313039" y="6118993"/>
            <a:ext cx="11658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Check and take screenshot with your admin name in it so to identify that it is your system only.</a:t>
            </a:r>
            <a:br>
              <a:rPr lang="en-IN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14742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7297-F63C-4690-A163-2A172F6F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Top Sniffing Tools list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E0D06FD-793A-4232-BE22-9121A2B4B1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4460598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4CC6D7-C594-4FE9-AA71-C8B0F6B3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581999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7B91-0DCB-4E6B-8D6E-5C8E78760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Wireshark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7193B5F-6E41-40A6-A821-57C80941E5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393276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74D59-F2B2-4CDC-999B-A291CC3D9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735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F75FB-AE3D-4AD3-9A46-BB88743B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Wireshark-Steps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593778D-692C-4AD5-A947-D78C3F37B2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582543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340618-FDD2-412F-904E-02F7F8D2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14</a:t>
            </a:fld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2E5E70-0ED4-47F4-B614-D6F3D18B841C}"/>
              </a:ext>
            </a:extLst>
          </p:cNvPr>
          <p:cNvSpPr/>
          <p:nvPr/>
        </p:nvSpPr>
        <p:spPr>
          <a:xfrm>
            <a:off x="382288" y="6155036"/>
            <a:ext cx="9904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/>
              <a:t>Bottom panel will show you lots of information about the packets and protocols that were used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7451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467CC-C7C8-4A24-BD43-F18302711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1. Open the Wireshark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4227B-3DB7-4648-A3E4-1769EFC4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 as admin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088287-596A-4662-86F1-6C7ED82BE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15</a:t>
            </a:fld>
            <a:endParaRPr lang="en-SG" dirty="0"/>
          </a:p>
        </p:txBody>
      </p:sp>
      <p:sp>
        <p:nvSpPr>
          <p:cNvPr id="5" name="AutoShape 2" descr="In Windows 10, search for Wireshark and select Run as administrator.">
            <a:extLst>
              <a:ext uri="{FF2B5EF4-FFF2-40B4-BE49-F238E27FC236}">
                <a16:creationId xmlns:a16="http://schemas.microsoft.com/office/drawing/2014/main" id="{CF792FB4-F8EC-411B-876D-5D59D9F562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36D43-51E1-40B9-96BF-EB777007F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0" t="10999" r="37962" b="3991"/>
          <a:stretch/>
        </p:blipFill>
        <p:spPr>
          <a:xfrm>
            <a:off x="2486025" y="1857376"/>
            <a:ext cx="7467600" cy="452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230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B3EC-198C-4D39-9034-61A4A724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2. Select the network/interface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BFB72-31AA-4D56-8250-AA7DB7C5A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16</a:t>
            </a:fld>
            <a:endParaRPr lang="en-SG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329F5CD-C44F-4B38-96AE-DFC396D232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Select one or more of networks, go to the menu bar, then select </a:t>
            </a:r>
            <a:r>
              <a:rPr lang="en-IN" b="1" dirty="0"/>
              <a:t>Capture</a:t>
            </a:r>
            <a:r>
              <a:rPr lang="en-IN" dirty="0"/>
              <a:t>.</a:t>
            </a:r>
          </a:p>
          <a:p>
            <a:r>
              <a:rPr lang="en-IN" spc="6" dirty="0">
                <a:solidFill>
                  <a:srgbClr val="666666"/>
                </a:solidFill>
                <a:latin typeface="Arial"/>
                <a:cs typeface="Arial"/>
              </a:rPr>
              <a:t>Promiscuous mode</a:t>
            </a:r>
          </a:p>
          <a:p>
            <a:pPr lvl="1"/>
            <a:r>
              <a:rPr lang="en-IN" spc="6" dirty="0">
                <a:solidFill>
                  <a:srgbClr val="666666"/>
                </a:solidFill>
                <a:latin typeface="Arial"/>
                <a:cs typeface="Arial"/>
              </a:rPr>
              <a:t>On – record all packets reaching the interface</a:t>
            </a:r>
          </a:p>
          <a:p>
            <a:pPr lvl="1"/>
            <a:r>
              <a:rPr lang="en-IN" spc="6" dirty="0">
                <a:solidFill>
                  <a:srgbClr val="666666"/>
                </a:solidFill>
                <a:latin typeface="Arial"/>
                <a:cs typeface="Arial"/>
              </a:rPr>
              <a:t>Off – record only those packets directed to the host.</a:t>
            </a:r>
            <a:endParaRPr lang="en-IN" dirty="0">
              <a:latin typeface="Arial"/>
              <a:cs typeface="Arial"/>
            </a:endParaRPr>
          </a:p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0DEF515-4EE2-426D-81EE-32893EF85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85" y="3061179"/>
            <a:ext cx="5930265" cy="35373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3D779-363A-47F2-9046-9016BC8E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7359" y="3166813"/>
            <a:ext cx="6424277" cy="343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37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99F0C-8F57-4261-96C8-D9A0D6593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4. </a:t>
            </a:r>
            <a:r>
              <a:rPr lang="en-US" dirty="0"/>
              <a:t>Shows all the traffic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3610-AFE3-4140-8EB2-3F71F385A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will show all the traffic in the network</a:t>
            </a: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17222-7B5C-48C7-AF87-CF104F54D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17</a:t>
            </a:fld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118061-5503-4D6F-9DEA-CBEFCC1D43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406" y="2042160"/>
            <a:ext cx="8178800" cy="4358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7468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AF6DE-D82C-4937-8BFC-D4EE9EDD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4. </a:t>
            </a:r>
            <a:r>
              <a:rPr lang="en-US" dirty="0"/>
              <a:t>Shows all the traffic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7415C-8560-453E-9B7D-4A362CDC5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18</a:t>
            </a:fld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3CF80-6AD1-40CF-86F7-574DAD5C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It shows the traffic that has been captured can be analysed through</a:t>
            </a:r>
          </a:p>
          <a:p>
            <a:r>
              <a:rPr lang="en-IN" dirty="0"/>
              <a:t>Packet List</a:t>
            </a:r>
          </a:p>
          <a:p>
            <a:r>
              <a:rPr lang="en-IN" dirty="0"/>
              <a:t>Packet Details</a:t>
            </a:r>
          </a:p>
          <a:p>
            <a:r>
              <a:rPr lang="en-IN" dirty="0"/>
              <a:t>Packet Bytes</a:t>
            </a:r>
          </a:p>
        </p:txBody>
      </p:sp>
      <p:pic>
        <p:nvPicPr>
          <p:cNvPr id="6" name="Image">
            <a:extLst>
              <a:ext uri="{FF2B5EF4-FFF2-40B4-BE49-F238E27FC236}">
                <a16:creationId xmlns:a16="http://schemas.microsoft.com/office/drawing/2014/main" id="{D2604BE4-A583-4957-8A02-16AD2F3C7F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80" y="1950309"/>
            <a:ext cx="6889492" cy="4648200"/>
          </a:xfrm>
          <a:prstGeom prst="rect">
            <a:avLst/>
          </a:prstGeom>
          <a:ln>
            <a:solidFill>
              <a:srgbClr val="F99420"/>
            </a:solidFill>
          </a:ln>
        </p:spPr>
      </p:pic>
    </p:spTree>
    <p:extLst>
      <p:ext uri="{BB962C8B-B14F-4D97-AF65-F5344CB8AC3E}">
        <p14:creationId xmlns:p14="http://schemas.microsoft.com/office/powerpoint/2010/main" val="288520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FA995-120F-45F7-A1F6-239A2E93B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5. Stop Capturing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A6DA5-40B6-4B70-974A-75614D8431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To stop capturing, press </a:t>
            </a:r>
            <a:r>
              <a:rPr lang="en-IN" b="1" dirty="0" err="1"/>
              <a:t>Ctrl+E</a:t>
            </a:r>
            <a:r>
              <a:rPr lang="en-IN" dirty="0"/>
              <a:t>. Or, go to the Wireshark toolbar and select the red </a:t>
            </a:r>
            <a:r>
              <a:rPr lang="en-IN" b="1" dirty="0"/>
              <a:t>Stop</a:t>
            </a:r>
            <a:r>
              <a:rPr lang="en-IN" dirty="0"/>
              <a:t> button that's located next to the shark fin.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15643-992E-493B-BB1B-FB0C41F2A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19</a:t>
            </a:fld>
            <a:endParaRPr lang="en-SG" dirty="0"/>
          </a:p>
        </p:txBody>
      </p:sp>
      <p:sp>
        <p:nvSpPr>
          <p:cNvPr id="5" name="AutoShape 2" descr="To stop capturing, press Ctrl + E, or select the red Stop button next to the shark fin on the Wireshark toolbar.">
            <a:extLst>
              <a:ext uri="{FF2B5EF4-FFF2-40B4-BE49-F238E27FC236}">
                <a16:creationId xmlns:a16="http://schemas.microsoft.com/office/drawing/2014/main" id="{CBDD48BB-A4C8-4B1B-A8EA-E9C62CB97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B9AD10-5152-4A4B-B56C-1F938D895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212" y="2310758"/>
            <a:ext cx="7959575" cy="418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81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6FA2-20D9-4CDE-B8E9-F403D62AB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Network has 4 pillars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AB9007E-3B83-4974-9CDF-026B2AEB6C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689637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B59DEF-7078-4639-92A9-4A50128E3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460891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9F84F-4298-4B06-8179-872E9D37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6. Save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3D28F-B6EC-4605-9D3B-F8AC98E7A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Select </a:t>
            </a:r>
            <a:r>
              <a:rPr lang="en-IN" b="1" dirty="0"/>
              <a:t>File</a:t>
            </a:r>
            <a:r>
              <a:rPr lang="en-IN" dirty="0"/>
              <a:t> &gt; </a:t>
            </a:r>
            <a:r>
              <a:rPr lang="en-IN" b="1" dirty="0"/>
              <a:t>Save As</a:t>
            </a:r>
            <a:r>
              <a:rPr lang="en-IN" dirty="0"/>
              <a:t> or choose an </a:t>
            </a:r>
            <a:r>
              <a:rPr lang="en-IN" b="1" dirty="0"/>
              <a:t>Export</a:t>
            </a:r>
            <a:r>
              <a:rPr lang="en-IN" dirty="0"/>
              <a:t> option to record the capture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77433-8F05-41E7-8737-98BB2B1D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20</a:t>
            </a:fld>
            <a:endParaRPr lang="en-SG" dirty="0"/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1E9A65F5-C19F-4385-89B9-82B87ACB44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BA3AA0-F07A-4BC9-A66D-9AE36C1E5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965" y="1940560"/>
            <a:ext cx="7964870" cy="444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42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74E3-5D11-42D6-9C03-8ED428CA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Use Wireshark Filters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EF7B62-2DB9-47BA-9C90-4C7A185291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601140"/>
              </p:ext>
            </p:extLst>
          </p:nvPr>
        </p:nvGraphicFramePr>
        <p:xfrm>
          <a:off x="313039" y="1425147"/>
          <a:ext cx="11545586" cy="994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36A5-71C2-4726-AF75-BB8FC87C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21</a:t>
            </a:fld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7D24A2-49E1-43B2-B663-47AB0DA148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1130" y="2581275"/>
            <a:ext cx="8636000" cy="400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5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274E3-5D11-42D6-9C03-8ED428CAD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How to Use Wireshark Filters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0AC9A-CDF7-4E63-A6BE-27E2161E6B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a. it can specify an address</a:t>
            </a:r>
            <a:endParaRPr lang="en-IN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e.g. host 192.168.0.1 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host 10.1.11.24 and host 10.1.11.1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ip.addr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==192.168.0.1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ip.src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==10.1.11.0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b. it can also specify a protocol</a:t>
            </a:r>
            <a:endParaRPr lang="en-IN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e.g.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port http [for 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protocol (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port on which http is running)]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tcp.port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==80||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tcp.port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==3338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</a:pP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tcp.port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==80&amp;&amp;</a:t>
            </a:r>
            <a:r>
              <a:rPr lang="en-US" sz="17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tcp.port</a:t>
            </a: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==3338</a:t>
            </a:r>
            <a:endParaRPr lang="en-IN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lnSpc>
                <a:spcPct val="115000"/>
              </a:lnSpc>
              <a:spcAft>
                <a:spcPts val="0"/>
              </a:spcAft>
              <a:buNone/>
            </a:pPr>
            <a:r>
              <a:rPr lang="en-US" sz="19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c. not broadcast nor multicast</a:t>
            </a:r>
            <a:endParaRPr lang="en-IN" sz="19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028700" lvl="1" indent="-342900">
              <a:lnSpc>
                <a:spcPct val="115000"/>
              </a:lnSpc>
              <a:spcAft>
                <a:spcPts val="1000"/>
              </a:spcAft>
            </a:pPr>
            <a:r>
              <a:rPr lang="en-US" sz="17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capture unicast messages</a:t>
            </a:r>
          </a:p>
          <a:p>
            <a:pPr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600" b="1" dirty="0"/>
              <a:t>e.g. Combine filters: the traffic from a particular IP and for http  </a:t>
            </a:r>
          </a:p>
          <a:p>
            <a:pPr lvl="1"/>
            <a:r>
              <a:rPr lang="en-US" sz="1600" dirty="0"/>
              <a:t>HTTP &amp;&amp; </a:t>
            </a:r>
            <a:r>
              <a:rPr lang="en-US" sz="1600" dirty="0" err="1"/>
              <a:t>IP.src</a:t>
            </a:r>
            <a:r>
              <a:rPr lang="en-US" sz="1600" dirty="0"/>
              <a:t>=12:234:56:67:67:12</a:t>
            </a:r>
            <a:endParaRPr lang="en-US" sz="17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indent="-457200">
              <a:lnSpc>
                <a:spcPct val="115000"/>
              </a:lnSpc>
              <a:spcAft>
                <a:spcPts val="1000"/>
              </a:spcAft>
              <a:buFont typeface="+mj-lt"/>
              <a:buAutoNum type="alphaLcPeriod"/>
            </a:pP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1B36A5-71C2-4726-AF75-BB8FC87C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22</a:t>
            </a:fld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E1906E-D6DD-49F2-9AB5-64276B52EFB0}"/>
              </a:ext>
            </a:extLst>
          </p:cNvPr>
          <p:cNvSpPr/>
          <p:nvPr/>
        </p:nvSpPr>
        <p:spPr>
          <a:xfrm>
            <a:off x="3048000" y="1098971"/>
            <a:ext cx="6096000" cy="39215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28600">
              <a:lnSpc>
                <a:spcPct val="115000"/>
              </a:lnSpc>
              <a:spcAft>
                <a:spcPts val="1000"/>
              </a:spcAft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21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6905B0-85EB-45CC-8537-680D8A35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 class Exercise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97B4C16-FAF3-49CB-B53E-F025B1313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281766"/>
              </p:ext>
            </p:extLst>
          </p:nvPr>
        </p:nvGraphicFramePr>
        <p:xfrm>
          <a:off x="313039" y="1425146"/>
          <a:ext cx="10707386" cy="3956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A35EC-2792-43B5-AEA6-683D1DB29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694892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0D78-EA72-4775-9945-0A8DFDBD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check victim’s using http-GET request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8A0477D-3B93-47F1-BB8B-BF4B1D27E7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6885268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AB839-314E-4791-B982-9CEAD52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228158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90D78-EA72-4775-9945-0A8DFDBD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check victim’s using http-Get Request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AADCB8F-0BCD-4A50-8B69-0991AA9624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757671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8AB839-314E-4791-B982-9CEAD52C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25</a:t>
            </a:fld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6FB81D7-CC1B-4544-A6F2-85BCE92F35F7}"/>
              </a:ext>
            </a:extLst>
          </p:cNvPr>
          <p:cNvGrpSpPr/>
          <p:nvPr/>
        </p:nvGrpSpPr>
        <p:grpSpPr>
          <a:xfrm>
            <a:off x="313039" y="6019800"/>
            <a:ext cx="7678436" cy="702276"/>
            <a:chOff x="8472066" y="0"/>
            <a:chExt cx="2016060" cy="20396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08867BD-8F85-47D6-9907-25808F228DC5}"/>
                </a:ext>
              </a:extLst>
            </p:cNvPr>
            <p:cNvSpPr/>
            <p:nvPr/>
          </p:nvSpPr>
          <p:spPr>
            <a:xfrm>
              <a:off x="8472066" y="0"/>
              <a:ext cx="2016060" cy="2039688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66CE5B-BEFA-488B-886D-0D81194FE126}"/>
                </a:ext>
              </a:extLst>
            </p:cNvPr>
            <p:cNvSpPr txBox="1"/>
            <p:nvPr/>
          </p:nvSpPr>
          <p:spPr>
            <a:xfrm>
              <a:off x="8472066" y="0"/>
              <a:ext cx="2016060" cy="20396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anchor="b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IN" sz="1800" kern="1200" dirty="0">
                  <a:hlinkClick r:id="rId7" action="ppaction://hlinkfile"/>
                </a:rPr>
                <a:t>00Ref_Wireshark_webLink&amp;userpass.docx</a:t>
              </a:r>
              <a:endParaRPr lang="en-IN" sz="1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04531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E4369-C02B-4375-B630-08C9B342D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 </a:t>
            </a:r>
            <a:r>
              <a:rPr lang="en-US" dirty="0"/>
              <a:t>Crack Password of </a:t>
            </a:r>
            <a:r>
              <a:rPr lang="en-IN" dirty="0"/>
              <a:t>victim’s using http-Post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B4A3788-3C4A-4C0C-9CB7-910F88D771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661233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6C5A31-39F9-421C-9B8F-0B9766862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26</a:t>
            </a:fld>
            <a:endParaRPr lang="en-SG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6EBAA-DB7A-41CE-BA7F-596E37B642AF}"/>
              </a:ext>
            </a:extLst>
          </p:cNvPr>
          <p:cNvSpPr/>
          <p:nvPr/>
        </p:nvSpPr>
        <p:spPr>
          <a:xfrm>
            <a:off x="313039" y="6044511"/>
            <a:ext cx="41633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IN" dirty="0">
                <a:hlinkClick r:id="rId7" action="ppaction://hlinkfile"/>
              </a:rPr>
              <a:t>00Ref_Wireshark_webLink&amp;userpass.docx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7971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5BB0-0091-4597-AB96-8B8D54A97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Exercise/Assignment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B1D1E02-6704-488E-A4E6-9B43F91388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0826462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B6C979-7A1C-49BE-A839-4CC6482B6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06753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451B-6638-44D9-9D7E-09485937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Cookies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7CAB1F7-94EE-4437-9366-0C98F935A9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708003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5ED15-9CFF-493B-8C4D-8ECFFF95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3102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1451B-6638-44D9-9D7E-09485937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Cookies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85ED15-9CFF-493B-8C4D-8ECFFF95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29</a:t>
            </a:fld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F2EFE15-B829-42EE-B51F-C47F4B9198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4838969"/>
              </p:ext>
            </p:extLst>
          </p:nvPr>
        </p:nvGraphicFramePr>
        <p:xfrm>
          <a:off x="390525" y="1533525"/>
          <a:ext cx="11488435" cy="4959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09745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7D77A-D9C8-45DE-9F49-E526A0A93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2 Protocols- TCP and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438AAA-CA53-40FF-BF3E-F6F9C212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</a:t>
            </a:fld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C17809-C68A-4D55-BD01-12F326E0F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TCP header				   UDP Header</a:t>
            </a:r>
          </a:p>
          <a:p>
            <a:endParaRPr lang="en-IN" dirty="0"/>
          </a:p>
        </p:txBody>
      </p:sp>
      <p:pic>
        <p:nvPicPr>
          <p:cNvPr id="7" name="Picture 2" descr="Image result for tcp protocol&quot;">
            <a:extLst>
              <a:ext uri="{FF2B5EF4-FFF2-40B4-BE49-F238E27FC236}">
                <a16:creationId xmlns:a16="http://schemas.microsoft.com/office/drawing/2014/main" id="{F35CC8BD-8EA6-42B7-B1AD-E10C1B739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40" y="1913055"/>
            <a:ext cx="5610242" cy="4579820"/>
          </a:xfrm>
          <a:prstGeom prst="rect">
            <a:avLst/>
          </a:prstGeom>
          <a:noFill/>
          <a:ln>
            <a:solidFill>
              <a:srgbClr val="F994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Udp protocol&quot;">
            <a:extLst>
              <a:ext uri="{FF2B5EF4-FFF2-40B4-BE49-F238E27FC236}">
                <a16:creationId xmlns:a16="http://schemas.microsoft.com/office/drawing/2014/main" id="{48271F26-3683-413C-AC9D-DEA31A0F0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99359"/>
            <a:ext cx="6024273" cy="390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462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A04AE-6069-475E-9956-6C2BC88D3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of Cookies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9C919A6-B616-4A01-984D-9A2994D4BB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4529618"/>
              </p:ext>
            </p:extLst>
          </p:nvPr>
        </p:nvGraphicFramePr>
        <p:xfrm>
          <a:off x="313038" y="1425145"/>
          <a:ext cx="11478911" cy="50677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147357-7931-427F-B4EA-671B0FF1D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7337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CBC2-E506-4259-96FC-D0C39221B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Q. Find IP address using Wireshark and tell them you know where they live?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90B4253-F708-4FD3-AB37-4E9D7FB5E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1138290"/>
              </p:ext>
            </p:extLst>
          </p:nvPr>
        </p:nvGraphicFramePr>
        <p:xfrm>
          <a:off x="313039" y="1425145"/>
          <a:ext cx="11658598" cy="2508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78F867-3306-45A3-BF25-08DFFBC6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31</a:t>
            </a:fld>
            <a:endParaRPr lang="en-SG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0CEC8154-5BB5-4D2C-A775-0118B85E53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773778"/>
              </p:ext>
            </p:extLst>
          </p:nvPr>
        </p:nvGraphicFramePr>
        <p:xfrm>
          <a:off x="220363" y="3581399"/>
          <a:ext cx="11751274" cy="28003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2017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D465-2A23-40F6-9B2E-39F83F75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Inclass</a:t>
            </a:r>
            <a:r>
              <a:rPr lang="en-IN" dirty="0"/>
              <a:t> Question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29E2549-8A03-4118-B509-B7313FBC05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2066446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34365F-7E78-48DB-B180-119A2C6A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81734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7182F-524B-4D4B-BFC7-C4AC4C52A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Protocol Header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302E5-5950-435A-84EB-93AD1C709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/>
              <a:t>E.g. WhatsApp</a:t>
            </a:r>
          </a:p>
          <a:p>
            <a:pPr lvl="1"/>
            <a:r>
              <a:rPr lang="en-IN" dirty="0"/>
              <a:t>It takes message on https (because end to end encryption)</a:t>
            </a:r>
          </a:p>
          <a:p>
            <a:pPr lvl="1"/>
            <a:r>
              <a:rPr lang="en-IN" dirty="0"/>
              <a:t>For Messages it uses TCP</a:t>
            </a:r>
          </a:p>
          <a:p>
            <a:pPr lvl="1"/>
            <a:r>
              <a:rPr lang="en-IN" dirty="0"/>
              <a:t>For voice it uses UDP</a:t>
            </a:r>
          </a:p>
          <a:p>
            <a:pPr lvl="1"/>
            <a:endParaRPr lang="en-IN" dirty="0"/>
          </a:p>
          <a:p>
            <a:endParaRPr lang="en-IN" dirty="0"/>
          </a:p>
          <a:p>
            <a:pPr lvl="1"/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92F62-D7CA-447C-AE3E-CC71B8E15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49276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686EA-C92F-4B54-85D0-E2A8934D9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Flags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135AE-74BD-4E31-AA1F-D18FFCD5D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6</a:t>
            </a:fld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A8D8CB-0B1E-40CA-AA9A-77A8C8D67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dirty="0" err="1"/>
              <a:t>Syn</a:t>
            </a:r>
            <a:r>
              <a:rPr lang="en-IN" dirty="0"/>
              <a:t>: Synchronise Flag		 RST: Reset Flag		FIN: Finish Flag</a:t>
            </a:r>
          </a:p>
          <a:p>
            <a:pPr marL="0" indent="0">
              <a:buNone/>
            </a:pPr>
            <a:r>
              <a:rPr lang="en-IN" dirty="0"/>
              <a:t>Ack: Acknowledgment Flag					Forced Stop</a:t>
            </a:r>
          </a:p>
          <a:p>
            <a:r>
              <a:rPr lang="en-IN" dirty="0"/>
              <a:t>3 way handshaking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1800" dirty="0">
                <a:hlinkClick r:id="rId2"/>
              </a:rPr>
              <a:t>https://cybersecuritynews.com/syn-attack/?fbclid=IwAR0CSGi3D-pb5LE1V1-cPVdIKeIhpZ5Lpm9qbATVjd7m6fQSMXELIaIoAXA</a:t>
            </a:r>
            <a:endParaRPr lang="en-IN" sz="1800" dirty="0"/>
          </a:p>
        </p:txBody>
      </p:sp>
      <p:pic>
        <p:nvPicPr>
          <p:cNvPr id="7" name="Picture 2" descr="Image result for syn ack">
            <a:extLst>
              <a:ext uri="{FF2B5EF4-FFF2-40B4-BE49-F238E27FC236}">
                <a16:creationId xmlns:a16="http://schemas.microsoft.com/office/drawing/2014/main" id="{E8825654-628C-4ADD-B218-09D5F5242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84" y="2581275"/>
            <a:ext cx="3269368" cy="2667000"/>
          </a:xfrm>
          <a:prstGeom prst="rect">
            <a:avLst/>
          </a:prstGeom>
          <a:noFill/>
          <a:ln>
            <a:solidFill>
              <a:srgbClr val="F9942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RST flag">
            <a:extLst>
              <a:ext uri="{FF2B5EF4-FFF2-40B4-BE49-F238E27FC236}">
                <a16:creationId xmlns:a16="http://schemas.microsoft.com/office/drawing/2014/main" id="{1CED1337-6C80-418F-B214-2395B2984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582" y="2300287"/>
            <a:ext cx="4005262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FIN flag sender receiver">
            <a:extLst>
              <a:ext uri="{FF2B5EF4-FFF2-40B4-BE49-F238E27FC236}">
                <a16:creationId xmlns:a16="http://schemas.microsoft.com/office/drawing/2014/main" id="{4C69FFF7-8B70-4BC6-9634-F09092B62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873" y="2509520"/>
            <a:ext cx="4005262" cy="301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512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77F13EE-E3C3-40EE-BB83-16A97DA19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141D8E1-0C17-4729-902F-B2CECD2746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6B8268-911D-4502-968D-E4733926A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719978"/>
            <a:ext cx="4023360" cy="3171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  <a:latin typeface="+mj-lt"/>
                <a:cs typeface="+mj-cs"/>
              </a:rPr>
              <a:t>Network Scanning</a:t>
            </a:r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187FA1DC-8600-449C-B5C8-3CF8BF99B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9248" y="1883664"/>
            <a:ext cx="2907792" cy="2615184"/>
          </a:xfrm>
          <a:prstGeom prst="frame">
            <a:avLst>
              <a:gd name="adj1" fmla="val 8000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D458F7F-DC45-421E-8BC4-5D52A904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6581229-2129-465E-954C-ACF4F90BADA4}" type="slidenum">
              <a:rPr lang="en-US" sz="120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sz="120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901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BEBCA-5EE4-46DA-9950-D1E64A96E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chemeClr val="tx1"/>
                </a:solidFill>
              </a:rPr>
              <a:t>Network Scanning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6B619B1D-BBE6-400A-BE30-6DF1084B5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8446301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7021FE-17D0-4C36-9A48-F933D41D3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8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50527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FF56C-612D-4FCE-B84C-FAA27EFFC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kern="1800" dirty="0">
                <a:solidFill>
                  <a:srgbClr val="474747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is a Packet Sniffer</a:t>
            </a:r>
            <a:endParaRPr lang="en-IN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479B022-8747-43C6-902A-1FA18848E9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486236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388BA-36C9-4E10-A652-9579888E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5963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1447</Words>
  <Application>Microsoft Office PowerPoint</Application>
  <PresentationFormat>Widescreen</PresentationFormat>
  <Paragraphs>241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Office Theme</vt:lpstr>
      <vt:lpstr>Network Scanning/sniffing</vt:lpstr>
      <vt:lpstr>Network has 4 pillars</vt:lpstr>
      <vt:lpstr>2 Protocols- TCP and UDP</vt:lpstr>
      <vt:lpstr>Inclass Question</vt:lpstr>
      <vt:lpstr>Protocol Header</vt:lpstr>
      <vt:lpstr>Flags</vt:lpstr>
      <vt:lpstr>Network Scanning</vt:lpstr>
      <vt:lpstr>Network Scanning</vt:lpstr>
      <vt:lpstr>What is a Packet Sniffer</vt:lpstr>
      <vt:lpstr>What information can be retrieved from a sniffer?</vt:lpstr>
      <vt:lpstr>Class Task</vt:lpstr>
      <vt:lpstr>Top Sniffing Tools list</vt:lpstr>
      <vt:lpstr>Wireshark</vt:lpstr>
      <vt:lpstr>Wireshark-Steps</vt:lpstr>
      <vt:lpstr>1. Open the Wireshark</vt:lpstr>
      <vt:lpstr>2. Select the network/interface </vt:lpstr>
      <vt:lpstr>4. Shows all the traffic</vt:lpstr>
      <vt:lpstr>4. Shows all the traffic</vt:lpstr>
      <vt:lpstr>5. Stop Capturing</vt:lpstr>
      <vt:lpstr>6. Save File</vt:lpstr>
      <vt:lpstr>How to Use Wireshark Filters</vt:lpstr>
      <vt:lpstr>How to Use Wireshark Filters</vt:lpstr>
      <vt:lpstr>In class Exercise</vt:lpstr>
      <vt:lpstr>To check victim’s using http-GET request</vt:lpstr>
      <vt:lpstr>To check victim’s using http-Get Request</vt:lpstr>
      <vt:lpstr>To Crack Password of victim’s using http-Post</vt:lpstr>
      <vt:lpstr>Exercise/Assignment </vt:lpstr>
      <vt:lpstr>Cookies</vt:lpstr>
      <vt:lpstr>Types of Cookies</vt:lpstr>
      <vt:lpstr>Use of Cookies</vt:lpstr>
      <vt:lpstr>Q. Find IP address using Wireshark and tell them you know where they live?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Scanning/sniffing</dc:title>
  <dc:creator>mehak khurana</dc:creator>
  <cp:lastModifiedBy>mehak khurana</cp:lastModifiedBy>
  <cp:revision>18</cp:revision>
  <dcterms:created xsi:type="dcterms:W3CDTF">2020-07-23T11:05:22Z</dcterms:created>
  <dcterms:modified xsi:type="dcterms:W3CDTF">2020-08-09T18:10:13Z</dcterms:modified>
</cp:coreProperties>
</file>